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71" r:id="rId4"/>
    <p:sldId id="270" r:id="rId5"/>
    <p:sldId id="262" r:id="rId6"/>
    <p:sldId id="267" r:id="rId7"/>
    <p:sldId id="263" r:id="rId8"/>
    <p:sldId id="261" r:id="rId9"/>
    <p:sldId id="272" r:id="rId10"/>
    <p:sldId id="266" r:id="rId11"/>
    <p:sldId id="268" r:id="rId12"/>
  </p:sldIdLst>
  <p:sldSz cx="12192000" cy="6858000"/>
  <p:notesSz cx="6797675" cy="99250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99653337-08DE-4521-B3CD-1918C666C449}">
          <p14:sldIdLst>
            <p14:sldId id="256"/>
          </p14:sldIdLst>
        </p14:section>
        <p14:section name="Sekcja bez tytułu" id="{07053234-3A9B-455C-9734-C94167A8C792}">
          <p14:sldIdLst>
            <p14:sldId id="269"/>
            <p14:sldId id="271"/>
            <p14:sldId id="270"/>
            <p14:sldId id="262"/>
            <p14:sldId id="267"/>
            <p14:sldId id="263"/>
            <p14:sldId id="261"/>
            <p14:sldId id="272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ra Sawicka" initials="BS" lastIdx="1" clrIdx="0">
    <p:extLst>
      <p:ext uri="{19B8F6BF-5375-455C-9EA6-DF929625EA0E}">
        <p15:presenceInfo xmlns:p15="http://schemas.microsoft.com/office/powerpoint/2012/main" userId="ba29d209f1ad34c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4C4"/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4718" autoAdjust="0"/>
  </p:normalViewPr>
  <p:slideViewPr>
    <p:cSldViewPr snapToGrid="0">
      <p:cViewPr varScale="1">
        <p:scale>
          <a:sx n="68" d="100"/>
          <a:sy n="68" d="100"/>
        </p:scale>
        <p:origin x="60" y="66"/>
      </p:cViewPr>
      <p:guideLst/>
    </p:cSldViewPr>
  </p:slideViewPr>
  <p:outlineViewPr>
    <p:cViewPr>
      <p:scale>
        <a:sx n="33" d="100"/>
        <a:sy n="33" d="100"/>
      </p:scale>
      <p:origin x="0" y="-66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71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5998BF-6965-40DE-A17A-56A14CDEBFC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7C2ABB-AB9B-43F4-B307-1E1F712A7935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sz="1600" dirty="0"/>
            <a:t>Mediation activities</a:t>
          </a:r>
          <a:endParaRPr lang="en-GB" sz="1600" dirty="0"/>
        </a:p>
      </dgm:t>
    </dgm:pt>
    <dgm:pt modelId="{436B05C5-CE11-45EE-919B-EB09E1D880A3}" type="parTrans" cxnId="{6751B71B-1718-41F0-847C-2753F623C1BB}">
      <dgm:prSet/>
      <dgm:spPr/>
      <dgm:t>
        <a:bodyPr/>
        <a:lstStyle/>
        <a:p>
          <a:endParaRPr lang="en-GB"/>
        </a:p>
      </dgm:t>
    </dgm:pt>
    <dgm:pt modelId="{C3FCB5FA-E3E6-4AFE-9245-401D54994F37}" type="sibTrans" cxnId="{6751B71B-1718-41F0-847C-2753F623C1BB}">
      <dgm:prSet/>
      <dgm:spPr/>
      <dgm:t>
        <a:bodyPr/>
        <a:lstStyle/>
        <a:p>
          <a:endParaRPr lang="en-GB"/>
        </a:p>
      </dgm:t>
    </dgm:pt>
    <dgm:pt modelId="{BBE122A5-5E6D-4336-BA2D-41C278C98BD7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pl-PL" sz="1600" noProof="1"/>
            <a:t>O</a:t>
          </a:r>
          <a:r>
            <a:rPr lang="en-GB" sz="1600" noProof="1"/>
            <a:t>ral mediation</a:t>
          </a:r>
          <a:endParaRPr lang="en-GB" sz="1600" dirty="0"/>
        </a:p>
      </dgm:t>
    </dgm:pt>
    <dgm:pt modelId="{526BE4E3-5ED3-4B06-B704-B8812391A4B8}" type="parTrans" cxnId="{21739A73-12BC-4838-8BAE-7B361E61E025}">
      <dgm:prSet/>
      <dgm:spPr/>
      <dgm:t>
        <a:bodyPr/>
        <a:lstStyle/>
        <a:p>
          <a:endParaRPr lang="en-GB" sz="1200"/>
        </a:p>
      </dgm:t>
    </dgm:pt>
    <dgm:pt modelId="{673E831D-8797-4599-BE26-2555DF082739}" type="sibTrans" cxnId="{21739A73-12BC-4838-8BAE-7B361E61E025}">
      <dgm:prSet/>
      <dgm:spPr/>
      <dgm:t>
        <a:bodyPr/>
        <a:lstStyle/>
        <a:p>
          <a:endParaRPr lang="en-GB"/>
        </a:p>
      </dgm:t>
    </dgm:pt>
    <dgm:pt modelId="{E1F1674B-9821-4F4F-A8C5-B3EA11BBE75E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GB" sz="1600" noProof="1"/>
            <a:t>simultaneous interpretation</a:t>
          </a:r>
          <a:endParaRPr lang="en-GB" sz="1600" dirty="0"/>
        </a:p>
      </dgm:t>
    </dgm:pt>
    <dgm:pt modelId="{0C5FE430-B6FF-49F2-BD88-7BE535CDC51B}" type="parTrans" cxnId="{E600A8A9-BAE4-4F37-978F-F167C8F115BF}">
      <dgm:prSet/>
      <dgm:spPr/>
      <dgm:t>
        <a:bodyPr/>
        <a:lstStyle/>
        <a:p>
          <a:endParaRPr lang="en-GB" sz="1200"/>
        </a:p>
      </dgm:t>
    </dgm:pt>
    <dgm:pt modelId="{B221B792-5E30-447E-965F-DFB9C6190226}" type="sibTrans" cxnId="{E600A8A9-BAE4-4F37-978F-F167C8F115BF}">
      <dgm:prSet/>
      <dgm:spPr/>
      <dgm:t>
        <a:bodyPr/>
        <a:lstStyle/>
        <a:p>
          <a:endParaRPr lang="en-GB"/>
        </a:p>
      </dgm:t>
    </dgm:pt>
    <dgm:pt modelId="{099A61D9-DAD7-4DF9-A1D8-82F10DCA08C4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pl-PL" sz="1600" noProof="1"/>
            <a:t>W</a:t>
          </a:r>
          <a:r>
            <a:rPr lang="en-GB" sz="1600" noProof="1"/>
            <a:t>ritten mediation:</a:t>
          </a:r>
          <a:endParaRPr lang="en-GB" sz="1600" dirty="0"/>
        </a:p>
      </dgm:t>
    </dgm:pt>
    <dgm:pt modelId="{1445EDC6-45A3-402F-9954-26B9F5EB1F15}" type="parTrans" cxnId="{22A9B4FD-E64F-455B-B03E-464B9469401F}">
      <dgm:prSet/>
      <dgm:spPr/>
      <dgm:t>
        <a:bodyPr/>
        <a:lstStyle/>
        <a:p>
          <a:endParaRPr lang="en-GB" sz="1200"/>
        </a:p>
      </dgm:t>
    </dgm:pt>
    <dgm:pt modelId="{37BEDE44-B178-401B-8EDD-B4341B748460}" type="sibTrans" cxnId="{22A9B4FD-E64F-455B-B03E-464B9469401F}">
      <dgm:prSet/>
      <dgm:spPr/>
      <dgm:t>
        <a:bodyPr/>
        <a:lstStyle/>
        <a:p>
          <a:endParaRPr lang="en-GB"/>
        </a:p>
      </dgm:t>
    </dgm:pt>
    <dgm:pt modelId="{215FABEF-C6DC-40DD-927D-383D3D016714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GB" sz="1600" noProof="1"/>
            <a:t>exact translation </a:t>
          </a:r>
          <a:endParaRPr lang="en-GB" sz="1600" dirty="0"/>
        </a:p>
      </dgm:t>
    </dgm:pt>
    <dgm:pt modelId="{CEC35614-6DBB-44DC-B328-121574FD97E8}" type="parTrans" cxnId="{B9CB4BF6-275A-459C-BB55-528C8D217F2A}">
      <dgm:prSet/>
      <dgm:spPr/>
      <dgm:t>
        <a:bodyPr/>
        <a:lstStyle/>
        <a:p>
          <a:endParaRPr lang="en-GB" sz="1200"/>
        </a:p>
      </dgm:t>
    </dgm:pt>
    <dgm:pt modelId="{DC02CAEC-A14D-4AA1-9650-BC7DDA1880F7}" type="sibTrans" cxnId="{B9CB4BF6-275A-459C-BB55-528C8D217F2A}">
      <dgm:prSet/>
      <dgm:spPr/>
      <dgm:t>
        <a:bodyPr/>
        <a:lstStyle/>
        <a:p>
          <a:endParaRPr lang="en-GB"/>
        </a:p>
      </dgm:t>
    </dgm:pt>
    <dgm:pt modelId="{CC2D19FD-5DB5-4618-860E-8F74065ECAF0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GB" sz="1600" noProof="1"/>
            <a:t>consecutive interpretation </a:t>
          </a:r>
        </a:p>
      </dgm:t>
    </dgm:pt>
    <dgm:pt modelId="{C959FFCA-AD94-40FA-914B-79652DC89D11}" type="parTrans" cxnId="{EDDCB91C-854B-411B-A252-DC8F28907A91}">
      <dgm:prSet/>
      <dgm:spPr/>
      <dgm:t>
        <a:bodyPr/>
        <a:lstStyle/>
        <a:p>
          <a:endParaRPr lang="en-GB" sz="1200"/>
        </a:p>
      </dgm:t>
    </dgm:pt>
    <dgm:pt modelId="{306F1185-FBCA-48BD-83BF-3B6503CD82F0}" type="sibTrans" cxnId="{EDDCB91C-854B-411B-A252-DC8F28907A91}">
      <dgm:prSet/>
      <dgm:spPr/>
      <dgm:t>
        <a:bodyPr/>
        <a:lstStyle/>
        <a:p>
          <a:endParaRPr lang="en-GB"/>
        </a:p>
      </dgm:t>
    </dgm:pt>
    <dgm:pt modelId="{DF60B98F-5276-476C-B9F2-0A5BA289C692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GB" sz="1600" noProof="1"/>
            <a:t> informal interpretation</a:t>
          </a:r>
          <a:r>
            <a:rPr lang="pl-PL" sz="1600" noProof="1"/>
            <a:t> </a:t>
          </a:r>
          <a:endParaRPr lang="en-GB" sz="1600" noProof="1"/>
        </a:p>
      </dgm:t>
    </dgm:pt>
    <dgm:pt modelId="{8281ED34-7028-4295-A43F-AA768E4C7AE1}" type="parTrans" cxnId="{E38F3F0D-B9C2-4610-AFD8-FEB3BB50FBB6}">
      <dgm:prSet/>
      <dgm:spPr/>
      <dgm:t>
        <a:bodyPr/>
        <a:lstStyle/>
        <a:p>
          <a:endParaRPr lang="en-GB" sz="1200"/>
        </a:p>
      </dgm:t>
    </dgm:pt>
    <dgm:pt modelId="{A2A1BD8D-8C69-48D6-8C24-EB2A7A016B1D}" type="sibTrans" cxnId="{E38F3F0D-B9C2-4610-AFD8-FEB3BB50FBB6}">
      <dgm:prSet/>
      <dgm:spPr/>
      <dgm:t>
        <a:bodyPr/>
        <a:lstStyle/>
        <a:p>
          <a:endParaRPr lang="en-GB"/>
        </a:p>
      </dgm:t>
    </dgm:pt>
    <dgm:pt modelId="{5C73A24E-787A-43E7-A9BE-777E3DA1592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GB" sz="1600" noProof="1"/>
            <a:t>literary translation </a:t>
          </a:r>
        </a:p>
      </dgm:t>
    </dgm:pt>
    <dgm:pt modelId="{98B5D09B-07BF-49F4-93AF-75AACF648311}" type="parTrans" cxnId="{2DB4D633-BD4D-4CEA-89E2-5BCFAC14AC37}">
      <dgm:prSet/>
      <dgm:spPr/>
      <dgm:t>
        <a:bodyPr/>
        <a:lstStyle/>
        <a:p>
          <a:endParaRPr lang="en-GB" sz="1200"/>
        </a:p>
      </dgm:t>
    </dgm:pt>
    <dgm:pt modelId="{A8759FAD-A144-4864-B8D8-57DF0E361FC0}" type="sibTrans" cxnId="{2DB4D633-BD4D-4CEA-89E2-5BCFAC14AC37}">
      <dgm:prSet/>
      <dgm:spPr/>
      <dgm:t>
        <a:bodyPr/>
        <a:lstStyle/>
        <a:p>
          <a:endParaRPr lang="en-GB"/>
        </a:p>
      </dgm:t>
    </dgm:pt>
    <dgm:pt modelId="{97F45955-15AD-4742-98DB-2DD20446A62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GB" sz="1600" noProof="1"/>
            <a:t>summarising gist </a:t>
          </a:r>
        </a:p>
      </dgm:t>
    </dgm:pt>
    <dgm:pt modelId="{7C07AEF0-229E-4DB6-9357-F23FAB7B5D76}" type="parTrans" cxnId="{EA31EE58-9B57-458C-A86D-7DBEA183895F}">
      <dgm:prSet/>
      <dgm:spPr/>
      <dgm:t>
        <a:bodyPr/>
        <a:lstStyle/>
        <a:p>
          <a:endParaRPr lang="en-GB" sz="1200"/>
        </a:p>
      </dgm:t>
    </dgm:pt>
    <dgm:pt modelId="{805A1C25-A93F-407F-AFEF-AC1D05D77C93}" type="sibTrans" cxnId="{EA31EE58-9B57-458C-A86D-7DBEA183895F}">
      <dgm:prSet/>
      <dgm:spPr/>
      <dgm:t>
        <a:bodyPr/>
        <a:lstStyle/>
        <a:p>
          <a:endParaRPr lang="en-GB"/>
        </a:p>
      </dgm:t>
    </dgm:pt>
    <dgm:pt modelId="{2C850496-9862-4838-9B5A-7594A7E9B9D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GB" sz="1600" noProof="1"/>
            <a:t>paraphrasing </a:t>
          </a:r>
        </a:p>
      </dgm:t>
    </dgm:pt>
    <dgm:pt modelId="{2C7AB29F-A11A-44D3-A7D5-ECD847988D7E}" type="parTrans" cxnId="{AF4FA2DE-452E-4EE7-BA38-EB9D24C1423C}">
      <dgm:prSet/>
      <dgm:spPr/>
      <dgm:t>
        <a:bodyPr/>
        <a:lstStyle/>
        <a:p>
          <a:endParaRPr lang="en-GB" sz="1200"/>
        </a:p>
      </dgm:t>
    </dgm:pt>
    <dgm:pt modelId="{E71F30AE-FB03-4485-B7FE-9812D6AB3E65}" type="sibTrans" cxnId="{AF4FA2DE-452E-4EE7-BA38-EB9D24C1423C}">
      <dgm:prSet/>
      <dgm:spPr/>
      <dgm:t>
        <a:bodyPr/>
        <a:lstStyle/>
        <a:p>
          <a:endParaRPr lang="en-GB"/>
        </a:p>
      </dgm:t>
    </dgm:pt>
    <dgm:pt modelId="{1CEFC940-FFFB-492F-85B7-0D98A4AAF0FD}" type="pres">
      <dgm:prSet presAssocID="{895998BF-6965-40DE-A17A-56A14CDEBF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F84A72D-D068-4824-857E-01A713750D54}" type="pres">
      <dgm:prSet presAssocID="{CC7C2ABB-AB9B-43F4-B307-1E1F712A7935}" presName="hierRoot1" presStyleCnt="0">
        <dgm:presLayoutVars>
          <dgm:hierBranch val="init"/>
        </dgm:presLayoutVars>
      </dgm:prSet>
      <dgm:spPr/>
    </dgm:pt>
    <dgm:pt modelId="{1CDB95CA-4064-43F7-A943-9E5EBA28BFE1}" type="pres">
      <dgm:prSet presAssocID="{CC7C2ABB-AB9B-43F4-B307-1E1F712A7935}" presName="rootComposite1" presStyleCnt="0"/>
      <dgm:spPr/>
    </dgm:pt>
    <dgm:pt modelId="{5E921A80-8B24-4EAE-B01A-361EE227B31E}" type="pres">
      <dgm:prSet presAssocID="{CC7C2ABB-AB9B-43F4-B307-1E1F712A7935}" presName="rootText1" presStyleLbl="node0" presStyleIdx="0" presStyleCnt="1" custScaleX="139897" custScaleY="127803">
        <dgm:presLayoutVars>
          <dgm:chPref val="3"/>
        </dgm:presLayoutVars>
      </dgm:prSet>
      <dgm:spPr/>
    </dgm:pt>
    <dgm:pt modelId="{4AF2DF62-669F-4A08-896C-D42A800FAB52}" type="pres">
      <dgm:prSet presAssocID="{CC7C2ABB-AB9B-43F4-B307-1E1F712A7935}" presName="rootConnector1" presStyleLbl="node1" presStyleIdx="0" presStyleCnt="0"/>
      <dgm:spPr/>
    </dgm:pt>
    <dgm:pt modelId="{E5AAB448-AC92-4767-BCCD-488C198EB6D1}" type="pres">
      <dgm:prSet presAssocID="{CC7C2ABB-AB9B-43F4-B307-1E1F712A7935}" presName="hierChild2" presStyleCnt="0"/>
      <dgm:spPr/>
    </dgm:pt>
    <dgm:pt modelId="{D157062A-FBA8-4E3D-9932-DBF4B6855EAB}" type="pres">
      <dgm:prSet presAssocID="{526BE4E3-5ED3-4B06-B704-B8812391A4B8}" presName="Name37" presStyleLbl="parChTrans1D2" presStyleIdx="0" presStyleCnt="2"/>
      <dgm:spPr/>
    </dgm:pt>
    <dgm:pt modelId="{F311C107-1635-4015-B401-2BD456D10F80}" type="pres">
      <dgm:prSet presAssocID="{BBE122A5-5E6D-4336-BA2D-41C278C98BD7}" presName="hierRoot2" presStyleCnt="0">
        <dgm:presLayoutVars>
          <dgm:hierBranch val="init"/>
        </dgm:presLayoutVars>
      </dgm:prSet>
      <dgm:spPr/>
    </dgm:pt>
    <dgm:pt modelId="{B1B94197-3078-4559-AD13-E48857688C09}" type="pres">
      <dgm:prSet presAssocID="{BBE122A5-5E6D-4336-BA2D-41C278C98BD7}" presName="rootComposite" presStyleCnt="0"/>
      <dgm:spPr/>
    </dgm:pt>
    <dgm:pt modelId="{E7428377-910E-48AE-ABF6-CE57EA22C4E1}" type="pres">
      <dgm:prSet presAssocID="{BBE122A5-5E6D-4336-BA2D-41C278C98BD7}" presName="rootText" presStyleLbl="node2" presStyleIdx="0" presStyleCnt="2" custScaleX="147983" custScaleY="106216" custLinFactNeighborX="752" custLinFactNeighborY="4515">
        <dgm:presLayoutVars>
          <dgm:chPref val="3"/>
        </dgm:presLayoutVars>
      </dgm:prSet>
      <dgm:spPr/>
    </dgm:pt>
    <dgm:pt modelId="{6CE7DD88-FF47-442F-991F-A8B14F1F948A}" type="pres">
      <dgm:prSet presAssocID="{BBE122A5-5E6D-4336-BA2D-41C278C98BD7}" presName="rootConnector" presStyleLbl="node2" presStyleIdx="0" presStyleCnt="2"/>
      <dgm:spPr/>
    </dgm:pt>
    <dgm:pt modelId="{32F2AC09-B026-496E-A03A-035E0660663E}" type="pres">
      <dgm:prSet presAssocID="{BBE122A5-5E6D-4336-BA2D-41C278C98BD7}" presName="hierChild4" presStyleCnt="0"/>
      <dgm:spPr/>
    </dgm:pt>
    <dgm:pt modelId="{7E8F937C-69EB-47A7-B3EC-929BF05F911C}" type="pres">
      <dgm:prSet presAssocID="{0C5FE430-B6FF-49F2-BD88-7BE535CDC51B}" presName="Name37" presStyleLbl="parChTrans1D3" presStyleIdx="0" presStyleCnt="7"/>
      <dgm:spPr/>
    </dgm:pt>
    <dgm:pt modelId="{8D13FFE3-5956-4ED0-A71E-71965CC0283E}" type="pres">
      <dgm:prSet presAssocID="{E1F1674B-9821-4F4F-A8C5-B3EA11BBE75E}" presName="hierRoot2" presStyleCnt="0">
        <dgm:presLayoutVars>
          <dgm:hierBranch val="init"/>
        </dgm:presLayoutVars>
      </dgm:prSet>
      <dgm:spPr/>
    </dgm:pt>
    <dgm:pt modelId="{7F2E5D95-AE4C-4027-BA96-EDCEEB881950}" type="pres">
      <dgm:prSet presAssocID="{E1F1674B-9821-4F4F-A8C5-B3EA11BBE75E}" presName="rootComposite" presStyleCnt="0"/>
      <dgm:spPr/>
    </dgm:pt>
    <dgm:pt modelId="{5D583018-A2A5-4CAD-BC7C-0CF2E51893AB}" type="pres">
      <dgm:prSet presAssocID="{E1F1674B-9821-4F4F-A8C5-B3EA11BBE75E}" presName="rootText" presStyleLbl="node3" presStyleIdx="0" presStyleCnt="7" custScaleX="136583" custScaleY="136462">
        <dgm:presLayoutVars>
          <dgm:chPref val="3"/>
        </dgm:presLayoutVars>
      </dgm:prSet>
      <dgm:spPr/>
    </dgm:pt>
    <dgm:pt modelId="{C977B3BA-5E93-4222-B1DA-4C6BCDC194D6}" type="pres">
      <dgm:prSet presAssocID="{E1F1674B-9821-4F4F-A8C5-B3EA11BBE75E}" presName="rootConnector" presStyleLbl="node3" presStyleIdx="0" presStyleCnt="7"/>
      <dgm:spPr/>
    </dgm:pt>
    <dgm:pt modelId="{56070229-68AC-45B1-B961-C4DB722527C8}" type="pres">
      <dgm:prSet presAssocID="{E1F1674B-9821-4F4F-A8C5-B3EA11BBE75E}" presName="hierChild4" presStyleCnt="0"/>
      <dgm:spPr/>
    </dgm:pt>
    <dgm:pt modelId="{55885760-E73F-4529-A769-193255BDD26C}" type="pres">
      <dgm:prSet presAssocID="{E1F1674B-9821-4F4F-A8C5-B3EA11BBE75E}" presName="hierChild5" presStyleCnt="0"/>
      <dgm:spPr/>
    </dgm:pt>
    <dgm:pt modelId="{453F259B-75EA-4D6C-806A-7BAF4AEE4183}" type="pres">
      <dgm:prSet presAssocID="{C959FFCA-AD94-40FA-914B-79652DC89D11}" presName="Name37" presStyleLbl="parChTrans1D3" presStyleIdx="1" presStyleCnt="7"/>
      <dgm:spPr/>
    </dgm:pt>
    <dgm:pt modelId="{04E6BEA7-C94C-4DA6-A2A6-E039EF0AA654}" type="pres">
      <dgm:prSet presAssocID="{CC2D19FD-5DB5-4618-860E-8F74065ECAF0}" presName="hierRoot2" presStyleCnt="0">
        <dgm:presLayoutVars>
          <dgm:hierBranch val="init"/>
        </dgm:presLayoutVars>
      </dgm:prSet>
      <dgm:spPr/>
    </dgm:pt>
    <dgm:pt modelId="{2475E819-C9C4-4A50-91B5-414AC09A4366}" type="pres">
      <dgm:prSet presAssocID="{CC2D19FD-5DB5-4618-860E-8F74065ECAF0}" presName="rootComposite" presStyleCnt="0"/>
      <dgm:spPr/>
    </dgm:pt>
    <dgm:pt modelId="{9E8B9731-74EC-4E09-8320-ACB41A7BA2B6}" type="pres">
      <dgm:prSet presAssocID="{CC2D19FD-5DB5-4618-860E-8F74065ECAF0}" presName="rootText" presStyleLbl="node3" presStyleIdx="1" presStyleCnt="7" custScaleX="136583" custScaleY="145546">
        <dgm:presLayoutVars>
          <dgm:chPref val="3"/>
        </dgm:presLayoutVars>
      </dgm:prSet>
      <dgm:spPr/>
    </dgm:pt>
    <dgm:pt modelId="{322346B0-F943-4192-9BAB-77807939974D}" type="pres">
      <dgm:prSet presAssocID="{CC2D19FD-5DB5-4618-860E-8F74065ECAF0}" presName="rootConnector" presStyleLbl="node3" presStyleIdx="1" presStyleCnt="7"/>
      <dgm:spPr/>
    </dgm:pt>
    <dgm:pt modelId="{F51588C0-867E-43AF-9D3B-3B5858640B35}" type="pres">
      <dgm:prSet presAssocID="{CC2D19FD-5DB5-4618-860E-8F74065ECAF0}" presName="hierChild4" presStyleCnt="0"/>
      <dgm:spPr/>
    </dgm:pt>
    <dgm:pt modelId="{36E45B54-3F5B-4170-8D01-AB6A3F3FC6B5}" type="pres">
      <dgm:prSet presAssocID="{CC2D19FD-5DB5-4618-860E-8F74065ECAF0}" presName="hierChild5" presStyleCnt="0"/>
      <dgm:spPr/>
    </dgm:pt>
    <dgm:pt modelId="{437DD818-59F2-469C-8E10-84DD9F9CD7F3}" type="pres">
      <dgm:prSet presAssocID="{8281ED34-7028-4295-A43F-AA768E4C7AE1}" presName="Name37" presStyleLbl="parChTrans1D3" presStyleIdx="2" presStyleCnt="7"/>
      <dgm:spPr/>
    </dgm:pt>
    <dgm:pt modelId="{FAFD4DD2-D368-44B9-9372-DA62DDB2E6FA}" type="pres">
      <dgm:prSet presAssocID="{DF60B98F-5276-476C-B9F2-0A5BA289C692}" presName="hierRoot2" presStyleCnt="0">
        <dgm:presLayoutVars>
          <dgm:hierBranch val="init"/>
        </dgm:presLayoutVars>
      </dgm:prSet>
      <dgm:spPr/>
    </dgm:pt>
    <dgm:pt modelId="{6BBD678A-4FCE-448B-A207-8B4BFD255C0A}" type="pres">
      <dgm:prSet presAssocID="{DF60B98F-5276-476C-B9F2-0A5BA289C692}" presName="rootComposite" presStyleCnt="0"/>
      <dgm:spPr/>
    </dgm:pt>
    <dgm:pt modelId="{AD41BE9E-270D-43B1-8D98-74E2ABCA27FB}" type="pres">
      <dgm:prSet presAssocID="{DF60B98F-5276-476C-B9F2-0A5BA289C692}" presName="rootText" presStyleLbl="node3" presStyleIdx="2" presStyleCnt="7" custScaleX="136583" custScaleY="137136">
        <dgm:presLayoutVars>
          <dgm:chPref val="3"/>
        </dgm:presLayoutVars>
      </dgm:prSet>
      <dgm:spPr/>
    </dgm:pt>
    <dgm:pt modelId="{9E5B2446-1FDA-4C17-A824-BE820B1ADE4D}" type="pres">
      <dgm:prSet presAssocID="{DF60B98F-5276-476C-B9F2-0A5BA289C692}" presName="rootConnector" presStyleLbl="node3" presStyleIdx="2" presStyleCnt="7"/>
      <dgm:spPr/>
    </dgm:pt>
    <dgm:pt modelId="{9B16DFF0-B635-4015-BE48-77DA9B032A1C}" type="pres">
      <dgm:prSet presAssocID="{DF60B98F-5276-476C-B9F2-0A5BA289C692}" presName="hierChild4" presStyleCnt="0"/>
      <dgm:spPr/>
    </dgm:pt>
    <dgm:pt modelId="{C1DC2435-6DD5-4406-A8B4-8A2299CCFA92}" type="pres">
      <dgm:prSet presAssocID="{DF60B98F-5276-476C-B9F2-0A5BA289C692}" presName="hierChild5" presStyleCnt="0"/>
      <dgm:spPr/>
    </dgm:pt>
    <dgm:pt modelId="{46D4985C-1BDD-4B0F-8B23-8A816A4D7B03}" type="pres">
      <dgm:prSet presAssocID="{BBE122A5-5E6D-4336-BA2D-41C278C98BD7}" presName="hierChild5" presStyleCnt="0"/>
      <dgm:spPr/>
    </dgm:pt>
    <dgm:pt modelId="{20046465-75F3-42C8-A0D2-246D4155790F}" type="pres">
      <dgm:prSet presAssocID="{1445EDC6-45A3-402F-9954-26B9F5EB1F15}" presName="Name37" presStyleLbl="parChTrans1D2" presStyleIdx="1" presStyleCnt="2"/>
      <dgm:spPr/>
    </dgm:pt>
    <dgm:pt modelId="{B192CBE6-0F2E-40B3-BCB5-9C7C032E0A64}" type="pres">
      <dgm:prSet presAssocID="{099A61D9-DAD7-4DF9-A1D8-82F10DCA08C4}" presName="hierRoot2" presStyleCnt="0">
        <dgm:presLayoutVars>
          <dgm:hierBranch val="init"/>
        </dgm:presLayoutVars>
      </dgm:prSet>
      <dgm:spPr/>
    </dgm:pt>
    <dgm:pt modelId="{D61975C9-FA8B-41BF-AB29-ED35FE70AF02}" type="pres">
      <dgm:prSet presAssocID="{099A61D9-DAD7-4DF9-A1D8-82F10DCA08C4}" presName="rootComposite" presStyleCnt="0"/>
      <dgm:spPr/>
    </dgm:pt>
    <dgm:pt modelId="{9A696809-3446-4C53-84B5-39E6485E5DDB}" type="pres">
      <dgm:prSet presAssocID="{099A61D9-DAD7-4DF9-A1D8-82F10DCA08C4}" presName="rootText" presStyleLbl="node2" presStyleIdx="1" presStyleCnt="2" custScaleX="143570" custScaleY="108664" custLinFactNeighborX="26253" custLinFactNeighborY="2917">
        <dgm:presLayoutVars>
          <dgm:chPref val="3"/>
        </dgm:presLayoutVars>
      </dgm:prSet>
      <dgm:spPr/>
    </dgm:pt>
    <dgm:pt modelId="{0EDA949B-5EF6-44D4-B831-6D46BE11B761}" type="pres">
      <dgm:prSet presAssocID="{099A61D9-DAD7-4DF9-A1D8-82F10DCA08C4}" presName="rootConnector" presStyleLbl="node2" presStyleIdx="1" presStyleCnt="2"/>
      <dgm:spPr/>
    </dgm:pt>
    <dgm:pt modelId="{9553EB5F-09D8-4CA4-9C6C-8151788D46AD}" type="pres">
      <dgm:prSet presAssocID="{099A61D9-DAD7-4DF9-A1D8-82F10DCA08C4}" presName="hierChild4" presStyleCnt="0"/>
      <dgm:spPr/>
    </dgm:pt>
    <dgm:pt modelId="{8F74426E-5322-4120-9CDF-3998A61840E8}" type="pres">
      <dgm:prSet presAssocID="{CEC35614-6DBB-44DC-B328-121574FD97E8}" presName="Name37" presStyleLbl="parChTrans1D3" presStyleIdx="3" presStyleCnt="7"/>
      <dgm:spPr/>
    </dgm:pt>
    <dgm:pt modelId="{4A53B1DE-1D72-4CF4-82C8-9D99B34538A1}" type="pres">
      <dgm:prSet presAssocID="{215FABEF-C6DC-40DD-927D-383D3D016714}" presName="hierRoot2" presStyleCnt="0">
        <dgm:presLayoutVars>
          <dgm:hierBranch val="init"/>
        </dgm:presLayoutVars>
      </dgm:prSet>
      <dgm:spPr/>
    </dgm:pt>
    <dgm:pt modelId="{412AB2B7-1A2A-4D75-9854-A2653D0FE68B}" type="pres">
      <dgm:prSet presAssocID="{215FABEF-C6DC-40DD-927D-383D3D016714}" presName="rootComposite" presStyleCnt="0"/>
      <dgm:spPr/>
    </dgm:pt>
    <dgm:pt modelId="{5D6A1656-D7B0-4B87-BD5C-98376DDD8723}" type="pres">
      <dgm:prSet presAssocID="{215FABEF-C6DC-40DD-927D-383D3D016714}" presName="rootText" presStyleLbl="node3" presStyleIdx="3" presStyleCnt="7" custScaleX="148755" custScaleY="128296" custLinFactNeighborX="21877" custLinFactNeighborY="-2917">
        <dgm:presLayoutVars>
          <dgm:chPref val="3"/>
        </dgm:presLayoutVars>
      </dgm:prSet>
      <dgm:spPr/>
    </dgm:pt>
    <dgm:pt modelId="{AE7CA408-BC53-47B3-95B4-3485B207FA60}" type="pres">
      <dgm:prSet presAssocID="{215FABEF-C6DC-40DD-927D-383D3D016714}" presName="rootConnector" presStyleLbl="node3" presStyleIdx="3" presStyleCnt="7"/>
      <dgm:spPr/>
    </dgm:pt>
    <dgm:pt modelId="{95790179-265B-4D7B-8368-E46C40E2E678}" type="pres">
      <dgm:prSet presAssocID="{215FABEF-C6DC-40DD-927D-383D3D016714}" presName="hierChild4" presStyleCnt="0"/>
      <dgm:spPr/>
    </dgm:pt>
    <dgm:pt modelId="{25BACBA0-EC23-4D5E-ADD7-3FDCD607508B}" type="pres">
      <dgm:prSet presAssocID="{215FABEF-C6DC-40DD-927D-383D3D016714}" presName="hierChild5" presStyleCnt="0"/>
      <dgm:spPr/>
    </dgm:pt>
    <dgm:pt modelId="{80B301C8-904D-4E6C-88D0-B86275B44E26}" type="pres">
      <dgm:prSet presAssocID="{98B5D09B-07BF-49F4-93AF-75AACF648311}" presName="Name37" presStyleLbl="parChTrans1D3" presStyleIdx="4" presStyleCnt="7"/>
      <dgm:spPr/>
    </dgm:pt>
    <dgm:pt modelId="{BC83F5EE-2C80-42EB-AF9E-DA15801B9B47}" type="pres">
      <dgm:prSet presAssocID="{5C73A24E-787A-43E7-A9BE-777E3DA1592D}" presName="hierRoot2" presStyleCnt="0">
        <dgm:presLayoutVars>
          <dgm:hierBranch val="init"/>
        </dgm:presLayoutVars>
      </dgm:prSet>
      <dgm:spPr/>
    </dgm:pt>
    <dgm:pt modelId="{3E17A10C-7CD8-41C3-B772-17FA7B22FF7C}" type="pres">
      <dgm:prSet presAssocID="{5C73A24E-787A-43E7-A9BE-777E3DA1592D}" presName="rootComposite" presStyleCnt="0"/>
      <dgm:spPr/>
    </dgm:pt>
    <dgm:pt modelId="{406489FC-DF79-46AA-8C52-914F628B4425}" type="pres">
      <dgm:prSet presAssocID="{5C73A24E-787A-43E7-A9BE-777E3DA1592D}" presName="rootText" presStyleLbl="node3" presStyleIdx="4" presStyleCnt="7" custScaleX="145944" custScaleY="120174" custLinFactNeighborX="20614" custLinFactNeighborY="-9696">
        <dgm:presLayoutVars>
          <dgm:chPref val="3"/>
        </dgm:presLayoutVars>
      </dgm:prSet>
      <dgm:spPr/>
    </dgm:pt>
    <dgm:pt modelId="{9DB277DF-BC88-430D-94C8-B5C5F242DC11}" type="pres">
      <dgm:prSet presAssocID="{5C73A24E-787A-43E7-A9BE-777E3DA1592D}" presName="rootConnector" presStyleLbl="node3" presStyleIdx="4" presStyleCnt="7"/>
      <dgm:spPr/>
    </dgm:pt>
    <dgm:pt modelId="{1AE51132-35F3-4F81-BCF5-4DDA393768A8}" type="pres">
      <dgm:prSet presAssocID="{5C73A24E-787A-43E7-A9BE-777E3DA1592D}" presName="hierChild4" presStyleCnt="0"/>
      <dgm:spPr/>
    </dgm:pt>
    <dgm:pt modelId="{CF65D764-61DB-4374-9887-DF7E88FE5E3D}" type="pres">
      <dgm:prSet presAssocID="{5C73A24E-787A-43E7-A9BE-777E3DA1592D}" presName="hierChild5" presStyleCnt="0"/>
      <dgm:spPr/>
    </dgm:pt>
    <dgm:pt modelId="{A23339A5-2D7C-430B-8E3F-CF131384B026}" type="pres">
      <dgm:prSet presAssocID="{7C07AEF0-229E-4DB6-9357-F23FAB7B5D76}" presName="Name37" presStyleLbl="parChTrans1D3" presStyleIdx="5" presStyleCnt="7"/>
      <dgm:spPr/>
    </dgm:pt>
    <dgm:pt modelId="{64903575-A8F9-478E-823F-9CD4350DD38C}" type="pres">
      <dgm:prSet presAssocID="{97F45955-15AD-4742-98DB-2DD20446A621}" presName="hierRoot2" presStyleCnt="0">
        <dgm:presLayoutVars>
          <dgm:hierBranch val="init"/>
        </dgm:presLayoutVars>
      </dgm:prSet>
      <dgm:spPr/>
    </dgm:pt>
    <dgm:pt modelId="{D78DE9C6-7DD0-48D1-88B2-6C2FC1EBD1DA}" type="pres">
      <dgm:prSet presAssocID="{97F45955-15AD-4742-98DB-2DD20446A621}" presName="rootComposite" presStyleCnt="0"/>
      <dgm:spPr/>
    </dgm:pt>
    <dgm:pt modelId="{578EBEAE-A4E2-4F3C-8D64-615A8FA3D4E1}" type="pres">
      <dgm:prSet presAssocID="{97F45955-15AD-4742-98DB-2DD20446A621}" presName="rootText" presStyleLbl="node3" presStyleIdx="5" presStyleCnt="7" custScaleX="153310" custScaleY="141585" custLinFactNeighborX="20419" custLinFactNeighborY="-2917">
        <dgm:presLayoutVars>
          <dgm:chPref val="3"/>
        </dgm:presLayoutVars>
      </dgm:prSet>
      <dgm:spPr/>
    </dgm:pt>
    <dgm:pt modelId="{6EAE4C48-D37D-4633-BBEC-69E186CDEF9D}" type="pres">
      <dgm:prSet presAssocID="{97F45955-15AD-4742-98DB-2DD20446A621}" presName="rootConnector" presStyleLbl="node3" presStyleIdx="5" presStyleCnt="7"/>
      <dgm:spPr/>
    </dgm:pt>
    <dgm:pt modelId="{23EB0FDF-500D-4B3D-9541-1EE28DADEE20}" type="pres">
      <dgm:prSet presAssocID="{97F45955-15AD-4742-98DB-2DD20446A621}" presName="hierChild4" presStyleCnt="0"/>
      <dgm:spPr/>
    </dgm:pt>
    <dgm:pt modelId="{0E5E755E-F864-4C21-B130-0D1E5BA127E4}" type="pres">
      <dgm:prSet presAssocID="{97F45955-15AD-4742-98DB-2DD20446A621}" presName="hierChild5" presStyleCnt="0"/>
      <dgm:spPr/>
    </dgm:pt>
    <dgm:pt modelId="{5EAD484A-7349-4EBD-8949-019500E49DE4}" type="pres">
      <dgm:prSet presAssocID="{2C7AB29F-A11A-44D3-A7D5-ECD847988D7E}" presName="Name37" presStyleLbl="parChTrans1D3" presStyleIdx="6" presStyleCnt="7"/>
      <dgm:spPr/>
    </dgm:pt>
    <dgm:pt modelId="{1248C588-3FBC-46B7-ADB9-D4DE2B846AFD}" type="pres">
      <dgm:prSet presAssocID="{2C850496-9862-4838-9B5A-7594A7E9B9D1}" presName="hierRoot2" presStyleCnt="0">
        <dgm:presLayoutVars>
          <dgm:hierBranch val="init"/>
        </dgm:presLayoutVars>
      </dgm:prSet>
      <dgm:spPr/>
    </dgm:pt>
    <dgm:pt modelId="{498B8BAF-B629-4A15-B197-561C24203BCD}" type="pres">
      <dgm:prSet presAssocID="{2C850496-9862-4838-9B5A-7594A7E9B9D1}" presName="rootComposite" presStyleCnt="0"/>
      <dgm:spPr/>
    </dgm:pt>
    <dgm:pt modelId="{1C3A489E-2EFD-421C-9AB5-63FFF29FA468}" type="pres">
      <dgm:prSet presAssocID="{2C850496-9862-4838-9B5A-7594A7E9B9D1}" presName="rootText" presStyleLbl="node3" presStyleIdx="6" presStyleCnt="7" custScaleX="154834" custScaleY="114723" custLinFactNeighborX="23336" custLinFactNeighborY="-14006">
        <dgm:presLayoutVars>
          <dgm:chPref val="3"/>
        </dgm:presLayoutVars>
      </dgm:prSet>
      <dgm:spPr/>
    </dgm:pt>
    <dgm:pt modelId="{3DB4EAE4-FCDB-435C-9220-49BE7228A5B6}" type="pres">
      <dgm:prSet presAssocID="{2C850496-9862-4838-9B5A-7594A7E9B9D1}" presName="rootConnector" presStyleLbl="node3" presStyleIdx="6" presStyleCnt="7"/>
      <dgm:spPr/>
    </dgm:pt>
    <dgm:pt modelId="{ACD33177-7179-4EEC-A3A6-2A2C7FEB7595}" type="pres">
      <dgm:prSet presAssocID="{2C850496-9862-4838-9B5A-7594A7E9B9D1}" presName="hierChild4" presStyleCnt="0"/>
      <dgm:spPr/>
    </dgm:pt>
    <dgm:pt modelId="{17F0D4B9-77AD-4716-9737-DDA81D65E480}" type="pres">
      <dgm:prSet presAssocID="{2C850496-9862-4838-9B5A-7594A7E9B9D1}" presName="hierChild5" presStyleCnt="0"/>
      <dgm:spPr/>
    </dgm:pt>
    <dgm:pt modelId="{38C8C556-3182-4C9E-90AB-8F7F14D059CD}" type="pres">
      <dgm:prSet presAssocID="{099A61D9-DAD7-4DF9-A1D8-82F10DCA08C4}" presName="hierChild5" presStyleCnt="0"/>
      <dgm:spPr/>
    </dgm:pt>
    <dgm:pt modelId="{BFB4A5DE-09C4-40E6-9F85-CBB7ECC190C9}" type="pres">
      <dgm:prSet presAssocID="{CC7C2ABB-AB9B-43F4-B307-1E1F712A7935}" presName="hierChild3" presStyleCnt="0"/>
      <dgm:spPr/>
    </dgm:pt>
  </dgm:ptLst>
  <dgm:cxnLst>
    <dgm:cxn modelId="{E38F3F0D-B9C2-4610-AFD8-FEB3BB50FBB6}" srcId="{BBE122A5-5E6D-4336-BA2D-41C278C98BD7}" destId="{DF60B98F-5276-476C-B9F2-0A5BA289C692}" srcOrd="2" destOrd="0" parTransId="{8281ED34-7028-4295-A43F-AA768E4C7AE1}" sibTransId="{A2A1BD8D-8C69-48D6-8C24-EB2A7A016B1D}"/>
    <dgm:cxn modelId="{D0ED260E-5DE2-4EEF-9911-99E5E8B3AC55}" type="presOf" srcId="{CC2D19FD-5DB5-4618-860E-8F74065ECAF0}" destId="{9E8B9731-74EC-4E09-8320-ACB41A7BA2B6}" srcOrd="0" destOrd="0" presId="urn:microsoft.com/office/officeart/2005/8/layout/orgChart1"/>
    <dgm:cxn modelId="{6751B71B-1718-41F0-847C-2753F623C1BB}" srcId="{895998BF-6965-40DE-A17A-56A14CDEBFC6}" destId="{CC7C2ABB-AB9B-43F4-B307-1E1F712A7935}" srcOrd="0" destOrd="0" parTransId="{436B05C5-CE11-45EE-919B-EB09E1D880A3}" sibTransId="{C3FCB5FA-E3E6-4AFE-9245-401D54994F37}"/>
    <dgm:cxn modelId="{EDDCB91C-854B-411B-A252-DC8F28907A91}" srcId="{BBE122A5-5E6D-4336-BA2D-41C278C98BD7}" destId="{CC2D19FD-5DB5-4618-860E-8F74065ECAF0}" srcOrd="1" destOrd="0" parTransId="{C959FFCA-AD94-40FA-914B-79652DC89D11}" sibTransId="{306F1185-FBCA-48BD-83BF-3B6503CD82F0}"/>
    <dgm:cxn modelId="{01671320-EC49-445B-BA9E-45BF717D5776}" type="presOf" srcId="{DF60B98F-5276-476C-B9F2-0A5BA289C692}" destId="{9E5B2446-1FDA-4C17-A824-BE820B1ADE4D}" srcOrd="1" destOrd="0" presId="urn:microsoft.com/office/officeart/2005/8/layout/orgChart1"/>
    <dgm:cxn modelId="{C1D48A2B-E7FF-48B7-AA98-182E0DD3E5DC}" type="presOf" srcId="{215FABEF-C6DC-40DD-927D-383D3D016714}" destId="{AE7CA408-BC53-47B3-95B4-3485B207FA60}" srcOrd="1" destOrd="0" presId="urn:microsoft.com/office/officeart/2005/8/layout/orgChart1"/>
    <dgm:cxn modelId="{2DB4D633-BD4D-4CEA-89E2-5BCFAC14AC37}" srcId="{099A61D9-DAD7-4DF9-A1D8-82F10DCA08C4}" destId="{5C73A24E-787A-43E7-A9BE-777E3DA1592D}" srcOrd="1" destOrd="0" parTransId="{98B5D09B-07BF-49F4-93AF-75AACF648311}" sibTransId="{A8759FAD-A144-4864-B8D8-57DF0E361FC0}"/>
    <dgm:cxn modelId="{982F5037-0C35-4576-B8DC-B99D4D5D3D84}" type="presOf" srcId="{E1F1674B-9821-4F4F-A8C5-B3EA11BBE75E}" destId="{5D583018-A2A5-4CAD-BC7C-0CF2E51893AB}" srcOrd="0" destOrd="0" presId="urn:microsoft.com/office/officeart/2005/8/layout/orgChart1"/>
    <dgm:cxn modelId="{81507A3C-77A3-4797-9924-2304EB978D61}" type="presOf" srcId="{2C7AB29F-A11A-44D3-A7D5-ECD847988D7E}" destId="{5EAD484A-7349-4EBD-8949-019500E49DE4}" srcOrd="0" destOrd="0" presId="urn:microsoft.com/office/officeart/2005/8/layout/orgChart1"/>
    <dgm:cxn modelId="{4A1FC25D-ADF8-4D84-A4F2-FDEFB857A210}" type="presOf" srcId="{2C850496-9862-4838-9B5A-7594A7E9B9D1}" destId="{3DB4EAE4-FCDB-435C-9220-49BE7228A5B6}" srcOrd="1" destOrd="0" presId="urn:microsoft.com/office/officeart/2005/8/layout/orgChart1"/>
    <dgm:cxn modelId="{FC377561-78B4-454B-9C03-C11CF68F39A8}" type="presOf" srcId="{C959FFCA-AD94-40FA-914B-79652DC89D11}" destId="{453F259B-75EA-4D6C-806A-7BAF4AEE4183}" srcOrd="0" destOrd="0" presId="urn:microsoft.com/office/officeart/2005/8/layout/orgChart1"/>
    <dgm:cxn modelId="{9DA93043-003C-4DB7-BC21-33593EED3976}" type="presOf" srcId="{099A61D9-DAD7-4DF9-A1D8-82F10DCA08C4}" destId="{9A696809-3446-4C53-84B5-39E6485E5DDB}" srcOrd="0" destOrd="0" presId="urn:microsoft.com/office/officeart/2005/8/layout/orgChart1"/>
    <dgm:cxn modelId="{9C18F345-602E-434B-B5BD-5F16FBEA1D4D}" type="presOf" srcId="{2C850496-9862-4838-9B5A-7594A7E9B9D1}" destId="{1C3A489E-2EFD-421C-9AB5-63FFF29FA468}" srcOrd="0" destOrd="0" presId="urn:microsoft.com/office/officeart/2005/8/layout/orgChart1"/>
    <dgm:cxn modelId="{D89FC648-E748-45F5-974D-7C1DC1FD6B4D}" type="presOf" srcId="{215FABEF-C6DC-40DD-927D-383D3D016714}" destId="{5D6A1656-D7B0-4B87-BD5C-98376DDD8723}" srcOrd="0" destOrd="0" presId="urn:microsoft.com/office/officeart/2005/8/layout/orgChart1"/>
    <dgm:cxn modelId="{081C084D-2A6F-451B-8467-D6E0667AFE7C}" type="presOf" srcId="{5C73A24E-787A-43E7-A9BE-777E3DA1592D}" destId="{9DB277DF-BC88-430D-94C8-B5C5F242DC11}" srcOrd="1" destOrd="0" presId="urn:microsoft.com/office/officeart/2005/8/layout/orgChart1"/>
    <dgm:cxn modelId="{59D1784E-443D-4014-9657-FF7EC2A331BB}" type="presOf" srcId="{CC7C2ABB-AB9B-43F4-B307-1E1F712A7935}" destId="{4AF2DF62-669F-4A08-896C-D42A800FAB52}" srcOrd="1" destOrd="0" presId="urn:microsoft.com/office/officeart/2005/8/layout/orgChart1"/>
    <dgm:cxn modelId="{21739A73-12BC-4838-8BAE-7B361E61E025}" srcId="{CC7C2ABB-AB9B-43F4-B307-1E1F712A7935}" destId="{BBE122A5-5E6D-4336-BA2D-41C278C98BD7}" srcOrd="0" destOrd="0" parTransId="{526BE4E3-5ED3-4B06-B704-B8812391A4B8}" sibTransId="{673E831D-8797-4599-BE26-2555DF082739}"/>
    <dgm:cxn modelId="{F1D3C274-7C1A-4D65-BA9F-5D7954924F78}" type="presOf" srcId="{CC2D19FD-5DB5-4618-860E-8F74065ECAF0}" destId="{322346B0-F943-4192-9BAB-77807939974D}" srcOrd="1" destOrd="0" presId="urn:microsoft.com/office/officeart/2005/8/layout/orgChart1"/>
    <dgm:cxn modelId="{EA31EE58-9B57-458C-A86D-7DBEA183895F}" srcId="{099A61D9-DAD7-4DF9-A1D8-82F10DCA08C4}" destId="{97F45955-15AD-4742-98DB-2DD20446A621}" srcOrd="2" destOrd="0" parTransId="{7C07AEF0-229E-4DB6-9357-F23FAB7B5D76}" sibTransId="{805A1C25-A93F-407F-AFEF-AC1D05D77C93}"/>
    <dgm:cxn modelId="{572D1782-59F0-421E-8482-AD2D9F446F7F}" type="presOf" srcId="{CEC35614-6DBB-44DC-B328-121574FD97E8}" destId="{8F74426E-5322-4120-9CDF-3998A61840E8}" srcOrd="0" destOrd="0" presId="urn:microsoft.com/office/officeart/2005/8/layout/orgChart1"/>
    <dgm:cxn modelId="{8AFF1583-ADAE-46C1-AB9F-47DB74B3E8B5}" type="presOf" srcId="{0C5FE430-B6FF-49F2-BD88-7BE535CDC51B}" destId="{7E8F937C-69EB-47A7-B3EC-929BF05F911C}" srcOrd="0" destOrd="0" presId="urn:microsoft.com/office/officeart/2005/8/layout/orgChart1"/>
    <dgm:cxn modelId="{803FAB85-4B43-40E5-875C-59A8767F277D}" type="presOf" srcId="{895998BF-6965-40DE-A17A-56A14CDEBFC6}" destId="{1CEFC940-FFFB-492F-85B7-0D98A4AAF0FD}" srcOrd="0" destOrd="0" presId="urn:microsoft.com/office/officeart/2005/8/layout/orgChart1"/>
    <dgm:cxn modelId="{CB61418A-B1F3-43D1-9947-7C410ECA6636}" type="presOf" srcId="{DF60B98F-5276-476C-B9F2-0A5BA289C692}" destId="{AD41BE9E-270D-43B1-8D98-74E2ABCA27FB}" srcOrd="0" destOrd="0" presId="urn:microsoft.com/office/officeart/2005/8/layout/orgChart1"/>
    <dgm:cxn modelId="{AFB2F391-0D1F-4D36-A485-A1A3D6BCE20E}" type="presOf" srcId="{526BE4E3-5ED3-4B06-B704-B8812391A4B8}" destId="{D157062A-FBA8-4E3D-9932-DBF4B6855EAB}" srcOrd="0" destOrd="0" presId="urn:microsoft.com/office/officeart/2005/8/layout/orgChart1"/>
    <dgm:cxn modelId="{6A51CF94-CB0D-4285-AE8F-46F7DD72D03C}" type="presOf" srcId="{7C07AEF0-229E-4DB6-9357-F23FAB7B5D76}" destId="{A23339A5-2D7C-430B-8E3F-CF131384B026}" srcOrd="0" destOrd="0" presId="urn:microsoft.com/office/officeart/2005/8/layout/orgChart1"/>
    <dgm:cxn modelId="{262D4397-2CC5-481E-807C-BE174DD619D7}" type="presOf" srcId="{97F45955-15AD-4742-98DB-2DD20446A621}" destId="{578EBEAE-A4E2-4F3C-8D64-615A8FA3D4E1}" srcOrd="0" destOrd="0" presId="urn:microsoft.com/office/officeart/2005/8/layout/orgChart1"/>
    <dgm:cxn modelId="{7D27F697-1CD9-4E5A-ABA3-3A2B3F5470B0}" type="presOf" srcId="{97F45955-15AD-4742-98DB-2DD20446A621}" destId="{6EAE4C48-D37D-4633-BBEC-69E186CDEF9D}" srcOrd="1" destOrd="0" presId="urn:microsoft.com/office/officeart/2005/8/layout/orgChart1"/>
    <dgm:cxn modelId="{2054319E-4240-48FC-A74D-FDBDC7A5D7AC}" type="presOf" srcId="{8281ED34-7028-4295-A43F-AA768E4C7AE1}" destId="{437DD818-59F2-469C-8E10-84DD9F9CD7F3}" srcOrd="0" destOrd="0" presId="urn:microsoft.com/office/officeart/2005/8/layout/orgChart1"/>
    <dgm:cxn modelId="{C38988A2-C180-499A-B227-83DB943B101C}" type="presOf" srcId="{98B5D09B-07BF-49F4-93AF-75AACF648311}" destId="{80B301C8-904D-4E6C-88D0-B86275B44E26}" srcOrd="0" destOrd="0" presId="urn:microsoft.com/office/officeart/2005/8/layout/orgChart1"/>
    <dgm:cxn modelId="{0FAEDEA5-E278-4A66-9DD0-BAE1F2BEAD94}" type="presOf" srcId="{E1F1674B-9821-4F4F-A8C5-B3EA11BBE75E}" destId="{C977B3BA-5E93-4222-B1DA-4C6BCDC194D6}" srcOrd="1" destOrd="0" presId="urn:microsoft.com/office/officeart/2005/8/layout/orgChart1"/>
    <dgm:cxn modelId="{E600A8A9-BAE4-4F37-978F-F167C8F115BF}" srcId="{BBE122A5-5E6D-4336-BA2D-41C278C98BD7}" destId="{E1F1674B-9821-4F4F-A8C5-B3EA11BBE75E}" srcOrd="0" destOrd="0" parTransId="{0C5FE430-B6FF-49F2-BD88-7BE535CDC51B}" sibTransId="{B221B792-5E30-447E-965F-DFB9C6190226}"/>
    <dgm:cxn modelId="{18DE4CAC-2848-487F-8F8F-6F289181A067}" type="presOf" srcId="{099A61D9-DAD7-4DF9-A1D8-82F10DCA08C4}" destId="{0EDA949B-5EF6-44D4-B831-6D46BE11B761}" srcOrd="1" destOrd="0" presId="urn:microsoft.com/office/officeart/2005/8/layout/orgChart1"/>
    <dgm:cxn modelId="{5928DDAF-C10D-4412-A195-93A25CB3250C}" type="presOf" srcId="{1445EDC6-45A3-402F-9954-26B9F5EB1F15}" destId="{20046465-75F3-42C8-A0D2-246D4155790F}" srcOrd="0" destOrd="0" presId="urn:microsoft.com/office/officeart/2005/8/layout/orgChart1"/>
    <dgm:cxn modelId="{AF4FA2DE-452E-4EE7-BA38-EB9D24C1423C}" srcId="{099A61D9-DAD7-4DF9-A1D8-82F10DCA08C4}" destId="{2C850496-9862-4838-9B5A-7594A7E9B9D1}" srcOrd="3" destOrd="0" parTransId="{2C7AB29F-A11A-44D3-A7D5-ECD847988D7E}" sibTransId="{E71F30AE-FB03-4485-B7FE-9812D6AB3E65}"/>
    <dgm:cxn modelId="{895207E3-83F4-48A5-B3B2-8E47AAA83895}" type="presOf" srcId="{BBE122A5-5E6D-4336-BA2D-41C278C98BD7}" destId="{6CE7DD88-FF47-442F-991F-A8B14F1F948A}" srcOrd="1" destOrd="0" presId="urn:microsoft.com/office/officeart/2005/8/layout/orgChart1"/>
    <dgm:cxn modelId="{4A7D4BE9-8083-438E-844F-A945F9D6EA4E}" type="presOf" srcId="{CC7C2ABB-AB9B-43F4-B307-1E1F712A7935}" destId="{5E921A80-8B24-4EAE-B01A-361EE227B31E}" srcOrd="0" destOrd="0" presId="urn:microsoft.com/office/officeart/2005/8/layout/orgChart1"/>
    <dgm:cxn modelId="{80B1D6F0-6B65-49BA-B110-7A8E73970AAF}" type="presOf" srcId="{5C73A24E-787A-43E7-A9BE-777E3DA1592D}" destId="{406489FC-DF79-46AA-8C52-914F628B4425}" srcOrd="0" destOrd="0" presId="urn:microsoft.com/office/officeart/2005/8/layout/orgChart1"/>
    <dgm:cxn modelId="{5BB33AF4-7C26-4431-802B-7C9F2F105040}" type="presOf" srcId="{BBE122A5-5E6D-4336-BA2D-41C278C98BD7}" destId="{E7428377-910E-48AE-ABF6-CE57EA22C4E1}" srcOrd="0" destOrd="0" presId="urn:microsoft.com/office/officeart/2005/8/layout/orgChart1"/>
    <dgm:cxn modelId="{B9CB4BF6-275A-459C-BB55-528C8D217F2A}" srcId="{099A61D9-DAD7-4DF9-A1D8-82F10DCA08C4}" destId="{215FABEF-C6DC-40DD-927D-383D3D016714}" srcOrd="0" destOrd="0" parTransId="{CEC35614-6DBB-44DC-B328-121574FD97E8}" sibTransId="{DC02CAEC-A14D-4AA1-9650-BC7DDA1880F7}"/>
    <dgm:cxn modelId="{22A9B4FD-E64F-455B-B03E-464B9469401F}" srcId="{CC7C2ABB-AB9B-43F4-B307-1E1F712A7935}" destId="{099A61D9-DAD7-4DF9-A1D8-82F10DCA08C4}" srcOrd="1" destOrd="0" parTransId="{1445EDC6-45A3-402F-9954-26B9F5EB1F15}" sibTransId="{37BEDE44-B178-401B-8EDD-B4341B748460}"/>
    <dgm:cxn modelId="{469A54A2-4589-483E-A894-8480993FD722}" type="presParOf" srcId="{1CEFC940-FFFB-492F-85B7-0D98A4AAF0FD}" destId="{2F84A72D-D068-4824-857E-01A713750D54}" srcOrd="0" destOrd="0" presId="urn:microsoft.com/office/officeart/2005/8/layout/orgChart1"/>
    <dgm:cxn modelId="{A644F4D7-306B-4C98-8F63-4F60C755173D}" type="presParOf" srcId="{2F84A72D-D068-4824-857E-01A713750D54}" destId="{1CDB95CA-4064-43F7-A943-9E5EBA28BFE1}" srcOrd="0" destOrd="0" presId="urn:microsoft.com/office/officeart/2005/8/layout/orgChart1"/>
    <dgm:cxn modelId="{2AB16410-84A3-4622-8E08-7390A17DEEC8}" type="presParOf" srcId="{1CDB95CA-4064-43F7-A943-9E5EBA28BFE1}" destId="{5E921A80-8B24-4EAE-B01A-361EE227B31E}" srcOrd="0" destOrd="0" presId="urn:microsoft.com/office/officeart/2005/8/layout/orgChart1"/>
    <dgm:cxn modelId="{CC2CD98A-E419-495C-A6DD-CAEBB13CEF82}" type="presParOf" srcId="{1CDB95CA-4064-43F7-A943-9E5EBA28BFE1}" destId="{4AF2DF62-669F-4A08-896C-D42A800FAB52}" srcOrd="1" destOrd="0" presId="urn:microsoft.com/office/officeart/2005/8/layout/orgChart1"/>
    <dgm:cxn modelId="{1B68324F-2596-47D2-B692-C1A09EFAEE87}" type="presParOf" srcId="{2F84A72D-D068-4824-857E-01A713750D54}" destId="{E5AAB448-AC92-4767-BCCD-488C198EB6D1}" srcOrd="1" destOrd="0" presId="urn:microsoft.com/office/officeart/2005/8/layout/orgChart1"/>
    <dgm:cxn modelId="{F01E99EA-0EBB-4FA2-976C-843E718FD3BE}" type="presParOf" srcId="{E5AAB448-AC92-4767-BCCD-488C198EB6D1}" destId="{D157062A-FBA8-4E3D-9932-DBF4B6855EAB}" srcOrd="0" destOrd="0" presId="urn:microsoft.com/office/officeart/2005/8/layout/orgChart1"/>
    <dgm:cxn modelId="{CB42B997-2E14-421F-999B-72CF6F538684}" type="presParOf" srcId="{E5AAB448-AC92-4767-BCCD-488C198EB6D1}" destId="{F311C107-1635-4015-B401-2BD456D10F80}" srcOrd="1" destOrd="0" presId="urn:microsoft.com/office/officeart/2005/8/layout/orgChart1"/>
    <dgm:cxn modelId="{3748379E-F189-44CB-BF80-F297BFB03313}" type="presParOf" srcId="{F311C107-1635-4015-B401-2BD456D10F80}" destId="{B1B94197-3078-4559-AD13-E48857688C09}" srcOrd="0" destOrd="0" presId="urn:microsoft.com/office/officeart/2005/8/layout/orgChart1"/>
    <dgm:cxn modelId="{65B18A4A-1626-4B43-92F7-44F378C8EBCB}" type="presParOf" srcId="{B1B94197-3078-4559-AD13-E48857688C09}" destId="{E7428377-910E-48AE-ABF6-CE57EA22C4E1}" srcOrd="0" destOrd="0" presId="urn:microsoft.com/office/officeart/2005/8/layout/orgChart1"/>
    <dgm:cxn modelId="{3DC57C60-1B23-4A85-A094-E8F0149E0024}" type="presParOf" srcId="{B1B94197-3078-4559-AD13-E48857688C09}" destId="{6CE7DD88-FF47-442F-991F-A8B14F1F948A}" srcOrd="1" destOrd="0" presId="urn:microsoft.com/office/officeart/2005/8/layout/orgChart1"/>
    <dgm:cxn modelId="{35E96F65-5DDA-4F89-910B-E3E33F33AAA5}" type="presParOf" srcId="{F311C107-1635-4015-B401-2BD456D10F80}" destId="{32F2AC09-B026-496E-A03A-035E0660663E}" srcOrd="1" destOrd="0" presId="urn:microsoft.com/office/officeart/2005/8/layout/orgChart1"/>
    <dgm:cxn modelId="{EE9AFBB3-E11F-4AFB-A95C-6C9F6647E640}" type="presParOf" srcId="{32F2AC09-B026-496E-A03A-035E0660663E}" destId="{7E8F937C-69EB-47A7-B3EC-929BF05F911C}" srcOrd="0" destOrd="0" presId="urn:microsoft.com/office/officeart/2005/8/layout/orgChart1"/>
    <dgm:cxn modelId="{94536FFA-D1CE-4D8C-BCD7-B996603E73BF}" type="presParOf" srcId="{32F2AC09-B026-496E-A03A-035E0660663E}" destId="{8D13FFE3-5956-4ED0-A71E-71965CC0283E}" srcOrd="1" destOrd="0" presId="urn:microsoft.com/office/officeart/2005/8/layout/orgChart1"/>
    <dgm:cxn modelId="{92CA1FCF-9D75-4947-A16B-37590094A343}" type="presParOf" srcId="{8D13FFE3-5956-4ED0-A71E-71965CC0283E}" destId="{7F2E5D95-AE4C-4027-BA96-EDCEEB881950}" srcOrd="0" destOrd="0" presId="urn:microsoft.com/office/officeart/2005/8/layout/orgChart1"/>
    <dgm:cxn modelId="{38D1278B-4E3D-42D5-BD1A-DBAF13107483}" type="presParOf" srcId="{7F2E5D95-AE4C-4027-BA96-EDCEEB881950}" destId="{5D583018-A2A5-4CAD-BC7C-0CF2E51893AB}" srcOrd="0" destOrd="0" presId="urn:microsoft.com/office/officeart/2005/8/layout/orgChart1"/>
    <dgm:cxn modelId="{05C6CCD3-FCB7-47BE-A31C-F87564A328CC}" type="presParOf" srcId="{7F2E5D95-AE4C-4027-BA96-EDCEEB881950}" destId="{C977B3BA-5E93-4222-B1DA-4C6BCDC194D6}" srcOrd="1" destOrd="0" presId="urn:microsoft.com/office/officeart/2005/8/layout/orgChart1"/>
    <dgm:cxn modelId="{BA1EC6A8-CB1E-41D5-9AFA-9228C020260E}" type="presParOf" srcId="{8D13FFE3-5956-4ED0-A71E-71965CC0283E}" destId="{56070229-68AC-45B1-B961-C4DB722527C8}" srcOrd="1" destOrd="0" presId="urn:microsoft.com/office/officeart/2005/8/layout/orgChart1"/>
    <dgm:cxn modelId="{6135DA64-B99A-46ED-92FD-046A3CD1C095}" type="presParOf" srcId="{8D13FFE3-5956-4ED0-A71E-71965CC0283E}" destId="{55885760-E73F-4529-A769-193255BDD26C}" srcOrd="2" destOrd="0" presId="urn:microsoft.com/office/officeart/2005/8/layout/orgChart1"/>
    <dgm:cxn modelId="{2D37A697-CEBE-48CC-BF80-46653231F560}" type="presParOf" srcId="{32F2AC09-B026-496E-A03A-035E0660663E}" destId="{453F259B-75EA-4D6C-806A-7BAF4AEE4183}" srcOrd="2" destOrd="0" presId="urn:microsoft.com/office/officeart/2005/8/layout/orgChart1"/>
    <dgm:cxn modelId="{78E7B96B-C2A9-4719-A391-E9DD52559A56}" type="presParOf" srcId="{32F2AC09-B026-496E-A03A-035E0660663E}" destId="{04E6BEA7-C94C-4DA6-A2A6-E039EF0AA654}" srcOrd="3" destOrd="0" presId="urn:microsoft.com/office/officeart/2005/8/layout/orgChart1"/>
    <dgm:cxn modelId="{06A3BCC7-93B7-4412-B7A8-3BD28BCAA1FA}" type="presParOf" srcId="{04E6BEA7-C94C-4DA6-A2A6-E039EF0AA654}" destId="{2475E819-C9C4-4A50-91B5-414AC09A4366}" srcOrd="0" destOrd="0" presId="urn:microsoft.com/office/officeart/2005/8/layout/orgChart1"/>
    <dgm:cxn modelId="{4B8FC4AD-F492-49AC-87E1-E9233BE4C136}" type="presParOf" srcId="{2475E819-C9C4-4A50-91B5-414AC09A4366}" destId="{9E8B9731-74EC-4E09-8320-ACB41A7BA2B6}" srcOrd="0" destOrd="0" presId="urn:microsoft.com/office/officeart/2005/8/layout/orgChart1"/>
    <dgm:cxn modelId="{57A7F865-5A89-46C4-B018-A09CBA06F97E}" type="presParOf" srcId="{2475E819-C9C4-4A50-91B5-414AC09A4366}" destId="{322346B0-F943-4192-9BAB-77807939974D}" srcOrd="1" destOrd="0" presId="urn:microsoft.com/office/officeart/2005/8/layout/orgChart1"/>
    <dgm:cxn modelId="{FEEAED9F-1296-43EF-94C5-72D525625403}" type="presParOf" srcId="{04E6BEA7-C94C-4DA6-A2A6-E039EF0AA654}" destId="{F51588C0-867E-43AF-9D3B-3B5858640B35}" srcOrd="1" destOrd="0" presId="urn:microsoft.com/office/officeart/2005/8/layout/orgChart1"/>
    <dgm:cxn modelId="{28417DD8-5BF0-459E-8999-05D32C8E35BF}" type="presParOf" srcId="{04E6BEA7-C94C-4DA6-A2A6-E039EF0AA654}" destId="{36E45B54-3F5B-4170-8D01-AB6A3F3FC6B5}" srcOrd="2" destOrd="0" presId="urn:microsoft.com/office/officeart/2005/8/layout/orgChart1"/>
    <dgm:cxn modelId="{CBF1D490-03D3-4B97-99A8-2B12F3A542A4}" type="presParOf" srcId="{32F2AC09-B026-496E-A03A-035E0660663E}" destId="{437DD818-59F2-469C-8E10-84DD9F9CD7F3}" srcOrd="4" destOrd="0" presId="urn:microsoft.com/office/officeart/2005/8/layout/orgChart1"/>
    <dgm:cxn modelId="{AF99AB42-1514-419C-A1BC-2FD74D30731A}" type="presParOf" srcId="{32F2AC09-B026-496E-A03A-035E0660663E}" destId="{FAFD4DD2-D368-44B9-9372-DA62DDB2E6FA}" srcOrd="5" destOrd="0" presId="urn:microsoft.com/office/officeart/2005/8/layout/orgChart1"/>
    <dgm:cxn modelId="{58BBCE46-31A3-4E0F-959F-38FD70B9D9FA}" type="presParOf" srcId="{FAFD4DD2-D368-44B9-9372-DA62DDB2E6FA}" destId="{6BBD678A-4FCE-448B-A207-8B4BFD255C0A}" srcOrd="0" destOrd="0" presId="urn:microsoft.com/office/officeart/2005/8/layout/orgChart1"/>
    <dgm:cxn modelId="{189FAB53-055B-4799-A83E-C9DC029146AC}" type="presParOf" srcId="{6BBD678A-4FCE-448B-A207-8B4BFD255C0A}" destId="{AD41BE9E-270D-43B1-8D98-74E2ABCA27FB}" srcOrd="0" destOrd="0" presId="urn:microsoft.com/office/officeart/2005/8/layout/orgChart1"/>
    <dgm:cxn modelId="{65779BE5-6BAA-4284-BE26-DF002BAD6213}" type="presParOf" srcId="{6BBD678A-4FCE-448B-A207-8B4BFD255C0A}" destId="{9E5B2446-1FDA-4C17-A824-BE820B1ADE4D}" srcOrd="1" destOrd="0" presId="urn:microsoft.com/office/officeart/2005/8/layout/orgChart1"/>
    <dgm:cxn modelId="{4EF6BC4C-8F95-479C-BDE1-E8877D8C35B3}" type="presParOf" srcId="{FAFD4DD2-D368-44B9-9372-DA62DDB2E6FA}" destId="{9B16DFF0-B635-4015-BE48-77DA9B032A1C}" srcOrd="1" destOrd="0" presId="urn:microsoft.com/office/officeart/2005/8/layout/orgChart1"/>
    <dgm:cxn modelId="{75D8397B-3F8A-4AB0-AA81-813AB0751F2A}" type="presParOf" srcId="{FAFD4DD2-D368-44B9-9372-DA62DDB2E6FA}" destId="{C1DC2435-6DD5-4406-A8B4-8A2299CCFA92}" srcOrd="2" destOrd="0" presId="urn:microsoft.com/office/officeart/2005/8/layout/orgChart1"/>
    <dgm:cxn modelId="{253DF225-6A80-409F-BD0F-1921109C581D}" type="presParOf" srcId="{F311C107-1635-4015-B401-2BD456D10F80}" destId="{46D4985C-1BDD-4B0F-8B23-8A816A4D7B03}" srcOrd="2" destOrd="0" presId="urn:microsoft.com/office/officeart/2005/8/layout/orgChart1"/>
    <dgm:cxn modelId="{71F38FC1-6A47-4CDC-BAE4-C6C5C12F6C2C}" type="presParOf" srcId="{E5AAB448-AC92-4767-BCCD-488C198EB6D1}" destId="{20046465-75F3-42C8-A0D2-246D4155790F}" srcOrd="2" destOrd="0" presId="urn:microsoft.com/office/officeart/2005/8/layout/orgChart1"/>
    <dgm:cxn modelId="{B5298DAA-A7F1-4E29-B29D-0CBCE71AC94E}" type="presParOf" srcId="{E5AAB448-AC92-4767-BCCD-488C198EB6D1}" destId="{B192CBE6-0F2E-40B3-BCB5-9C7C032E0A64}" srcOrd="3" destOrd="0" presId="urn:microsoft.com/office/officeart/2005/8/layout/orgChart1"/>
    <dgm:cxn modelId="{EFDD0D52-6F2E-45FF-9F53-DE9637AEB6E2}" type="presParOf" srcId="{B192CBE6-0F2E-40B3-BCB5-9C7C032E0A64}" destId="{D61975C9-FA8B-41BF-AB29-ED35FE70AF02}" srcOrd="0" destOrd="0" presId="urn:microsoft.com/office/officeart/2005/8/layout/orgChart1"/>
    <dgm:cxn modelId="{D8C02066-7C5E-4003-AAD4-A8951CD2A8F1}" type="presParOf" srcId="{D61975C9-FA8B-41BF-AB29-ED35FE70AF02}" destId="{9A696809-3446-4C53-84B5-39E6485E5DDB}" srcOrd="0" destOrd="0" presId="urn:microsoft.com/office/officeart/2005/8/layout/orgChart1"/>
    <dgm:cxn modelId="{0F01AF2A-1F89-4A4D-9D15-309F1A22DC65}" type="presParOf" srcId="{D61975C9-FA8B-41BF-AB29-ED35FE70AF02}" destId="{0EDA949B-5EF6-44D4-B831-6D46BE11B761}" srcOrd="1" destOrd="0" presId="urn:microsoft.com/office/officeart/2005/8/layout/orgChart1"/>
    <dgm:cxn modelId="{254AC46B-4F2A-4E36-A5B3-462354551F70}" type="presParOf" srcId="{B192CBE6-0F2E-40B3-BCB5-9C7C032E0A64}" destId="{9553EB5F-09D8-4CA4-9C6C-8151788D46AD}" srcOrd="1" destOrd="0" presId="urn:microsoft.com/office/officeart/2005/8/layout/orgChart1"/>
    <dgm:cxn modelId="{9318A6CC-F099-47EA-B963-370DDBA65B5B}" type="presParOf" srcId="{9553EB5F-09D8-4CA4-9C6C-8151788D46AD}" destId="{8F74426E-5322-4120-9CDF-3998A61840E8}" srcOrd="0" destOrd="0" presId="urn:microsoft.com/office/officeart/2005/8/layout/orgChart1"/>
    <dgm:cxn modelId="{D1D09C1D-1755-48B9-BD7D-92CC9A3EA447}" type="presParOf" srcId="{9553EB5F-09D8-4CA4-9C6C-8151788D46AD}" destId="{4A53B1DE-1D72-4CF4-82C8-9D99B34538A1}" srcOrd="1" destOrd="0" presId="urn:microsoft.com/office/officeart/2005/8/layout/orgChart1"/>
    <dgm:cxn modelId="{3DB5FDB9-ABC9-4D6F-8A86-A9BDDBE18766}" type="presParOf" srcId="{4A53B1DE-1D72-4CF4-82C8-9D99B34538A1}" destId="{412AB2B7-1A2A-4D75-9854-A2653D0FE68B}" srcOrd="0" destOrd="0" presId="urn:microsoft.com/office/officeart/2005/8/layout/orgChart1"/>
    <dgm:cxn modelId="{8B7C3818-7A0F-4EF9-AA93-CF2FE78B0C95}" type="presParOf" srcId="{412AB2B7-1A2A-4D75-9854-A2653D0FE68B}" destId="{5D6A1656-D7B0-4B87-BD5C-98376DDD8723}" srcOrd="0" destOrd="0" presId="urn:microsoft.com/office/officeart/2005/8/layout/orgChart1"/>
    <dgm:cxn modelId="{9213BA2E-27AF-4F5E-942A-19860B8009C5}" type="presParOf" srcId="{412AB2B7-1A2A-4D75-9854-A2653D0FE68B}" destId="{AE7CA408-BC53-47B3-95B4-3485B207FA60}" srcOrd="1" destOrd="0" presId="urn:microsoft.com/office/officeart/2005/8/layout/orgChart1"/>
    <dgm:cxn modelId="{006C89FD-B2C8-4DE9-B049-EB71A18C9E76}" type="presParOf" srcId="{4A53B1DE-1D72-4CF4-82C8-9D99B34538A1}" destId="{95790179-265B-4D7B-8368-E46C40E2E678}" srcOrd="1" destOrd="0" presId="urn:microsoft.com/office/officeart/2005/8/layout/orgChart1"/>
    <dgm:cxn modelId="{BF2EC02E-FCD6-40A5-81C9-71054EC9D643}" type="presParOf" srcId="{4A53B1DE-1D72-4CF4-82C8-9D99B34538A1}" destId="{25BACBA0-EC23-4D5E-ADD7-3FDCD607508B}" srcOrd="2" destOrd="0" presId="urn:microsoft.com/office/officeart/2005/8/layout/orgChart1"/>
    <dgm:cxn modelId="{980669AE-B27A-4DD0-A6EA-D859B71A73DE}" type="presParOf" srcId="{9553EB5F-09D8-4CA4-9C6C-8151788D46AD}" destId="{80B301C8-904D-4E6C-88D0-B86275B44E26}" srcOrd="2" destOrd="0" presId="urn:microsoft.com/office/officeart/2005/8/layout/orgChart1"/>
    <dgm:cxn modelId="{1C7544A6-20BE-40F9-BDA8-1BE6F6B6086C}" type="presParOf" srcId="{9553EB5F-09D8-4CA4-9C6C-8151788D46AD}" destId="{BC83F5EE-2C80-42EB-AF9E-DA15801B9B47}" srcOrd="3" destOrd="0" presId="urn:microsoft.com/office/officeart/2005/8/layout/orgChart1"/>
    <dgm:cxn modelId="{9E08C046-223A-4BBB-B20C-E29D675B4D09}" type="presParOf" srcId="{BC83F5EE-2C80-42EB-AF9E-DA15801B9B47}" destId="{3E17A10C-7CD8-41C3-B772-17FA7B22FF7C}" srcOrd="0" destOrd="0" presId="urn:microsoft.com/office/officeart/2005/8/layout/orgChart1"/>
    <dgm:cxn modelId="{2E3CDF12-1838-4D78-B2C9-6418CE7172F2}" type="presParOf" srcId="{3E17A10C-7CD8-41C3-B772-17FA7B22FF7C}" destId="{406489FC-DF79-46AA-8C52-914F628B4425}" srcOrd="0" destOrd="0" presId="urn:microsoft.com/office/officeart/2005/8/layout/orgChart1"/>
    <dgm:cxn modelId="{73210F03-3D1E-4903-936F-7A8709B3E7D5}" type="presParOf" srcId="{3E17A10C-7CD8-41C3-B772-17FA7B22FF7C}" destId="{9DB277DF-BC88-430D-94C8-B5C5F242DC11}" srcOrd="1" destOrd="0" presId="urn:microsoft.com/office/officeart/2005/8/layout/orgChart1"/>
    <dgm:cxn modelId="{046B8CDE-47BB-4D44-842F-5B8FA94C7988}" type="presParOf" srcId="{BC83F5EE-2C80-42EB-AF9E-DA15801B9B47}" destId="{1AE51132-35F3-4F81-BCF5-4DDA393768A8}" srcOrd="1" destOrd="0" presId="urn:microsoft.com/office/officeart/2005/8/layout/orgChart1"/>
    <dgm:cxn modelId="{D91BC974-672A-4A6E-8B4F-4BE5C7CC334B}" type="presParOf" srcId="{BC83F5EE-2C80-42EB-AF9E-DA15801B9B47}" destId="{CF65D764-61DB-4374-9887-DF7E88FE5E3D}" srcOrd="2" destOrd="0" presId="urn:microsoft.com/office/officeart/2005/8/layout/orgChart1"/>
    <dgm:cxn modelId="{624E1CBE-8FA5-4402-9448-4FFDD93B09FA}" type="presParOf" srcId="{9553EB5F-09D8-4CA4-9C6C-8151788D46AD}" destId="{A23339A5-2D7C-430B-8E3F-CF131384B026}" srcOrd="4" destOrd="0" presId="urn:microsoft.com/office/officeart/2005/8/layout/orgChart1"/>
    <dgm:cxn modelId="{C4CC54BE-F38C-4BA8-BE02-6FA28AE6DB15}" type="presParOf" srcId="{9553EB5F-09D8-4CA4-9C6C-8151788D46AD}" destId="{64903575-A8F9-478E-823F-9CD4350DD38C}" srcOrd="5" destOrd="0" presId="urn:microsoft.com/office/officeart/2005/8/layout/orgChart1"/>
    <dgm:cxn modelId="{375FDB90-1781-4992-A16F-6748A0D4CC97}" type="presParOf" srcId="{64903575-A8F9-478E-823F-9CD4350DD38C}" destId="{D78DE9C6-7DD0-48D1-88B2-6C2FC1EBD1DA}" srcOrd="0" destOrd="0" presId="urn:microsoft.com/office/officeart/2005/8/layout/orgChart1"/>
    <dgm:cxn modelId="{2789773A-555E-4A63-9456-0BD979D18F51}" type="presParOf" srcId="{D78DE9C6-7DD0-48D1-88B2-6C2FC1EBD1DA}" destId="{578EBEAE-A4E2-4F3C-8D64-615A8FA3D4E1}" srcOrd="0" destOrd="0" presId="urn:microsoft.com/office/officeart/2005/8/layout/orgChart1"/>
    <dgm:cxn modelId="{ABFCB72E-513D-450A-9202-696F63192412}" type="presParOf" srcId="{D78DE9C6-7DD0-48D1-88B2-6C2FC1EBD1DA}" destId="{6EAE4C48-D37D-4633-BBEC-69E186CDEF9D}" srcOrd="1" destOrd="0" presId="urn:microsoft.com/office/officeart/2005/8/layout/orgChart1"/>
    <dgm:cxn modelId="{B337FD7A-8301-4807-A6EB-2F67B5ADF059}" type="presParOf" srcId="{64903575-A8F9-478E-823F-9CD4350DD38C}" destId="{23EB0FDF-500D-4B3D-9541-1EE28DADEE20}" srcOrd="1" destOrd="0" presId="urn:microsoft.com/office/officeart/2005/8/layout/orgChart1"/>
    <dgm:cxn modelId="{E14F3D6D-8658-4EA7-AF3E-42A8990F0514}" type="presParOf" srcId="{64903575-A8F9-478E-823F-9CD4350DD38C}" destId="{0E5E755E-F864-4C21-B130-0D1E5BA127E4}" srcOrd="2" destOrd="0" presId="urn:microsoft.com/office/officeart/2005/8/layout/orgChart1"/>
    <dgm:cxn modelId="{67F5841F-DEEC-4CA5-BD02-25AEE10CF5AE}" type="presParOf" srcId="{9553EB5F-09D8-4CA4-9C6C-8151788D46AD}" destId="{5EAD484A-7349-4EBD-8949-019500E49DE4}" srcOrd="6" destOrd="0" presId="urn:microsoft.com/office/officeart/2005/8/layout/orgChart1"/>
    <dgm:cxn modelId="{D26E6664-B5F9-435A-8166-3966FF815F9A}" type="presParOf" srcId="{9553EB5F-09D8-4CA4-9C6C-8151788D46AD}" destId="{1248C588-3FBC-46B7-ADB9-D4DE2B846AFD}" srcOrd="7" destOrd="0" presId="urn:microsoft.com/office/officeart/2005/8/layout/orgChart1"/>
    <dgm:cxn modelId="{D00223B5-F8EF-4ABD-9DCA-EE0A4D244ACC}" type="presParOf" srcId="{1248C588-3FBC-46B7-ADB9-D4DE2B846AFD}" destId="{498B8BAF-B629-4A15-B197-561C24203BCD}" srcOrd="0" destOrd="0" presId="urn:microsoft.com/office/officeart/2005/8/layout/orgChart1"/>
    <dgm:cxn modelId="{9F32D4EA-7AAF-4B8D-AFCC-15A0D291CC08}" type="presParOf" srcId="{498B8BAF-B629-4A15-B197-561C24203BCD}" destId="{1C3A489E-2EFD-421C-9AB5-63FFF29FA468}" srcOrd="0" destOrd="0" presId="urn:microsoft.com/office/officeart/2005/8/layout/orgChart1"/>
    <dgm:cxn modelId="{C2C54419-EFBD-4ED3-9F3C-3A4976C1CE98}" type="presParOf" srcId="{498B8BAF-B629-4A15-B197-561C24203BCD}" destId="{3DB4EAE4-FCDB-435C-9220-49BE7228A5B6}" srcOrd="1" destOrd="0" presId="urn:microsoft.com/office/officeart/2005/8/layout/orgChart1"/>
    <dgm:cxn modelId="{4043E514-8BA8-4BB9-8E3B-DA06C5FC3F2B}" type="presParOf" srcId="{1248C588-3FBC-46B7-ADB9-D4DE2B846AFD}" destId="{ACD33177-7179-4EEC-A3A6-2A2C7FEB7595}" srcOrd="1" destOrd="0" presId="urn:microsoft.com/office/officeart/2005/8/layout/orgChart1"/>
    <dgm:cxn modelId="{F5BD7AAE-CAF3-4A00-8D29-020F7777A456}" type="presParOf" srcId="{1248C588-3FBC-46B7-ADB9-D4DE2B846AFD}" destId="{17F0D4B9-77AD-4716-9737-DDA81D65E480}" srcOrd="2" destOrd="0" presId="urn:microsoft.com/office/officeart/2005/8/layout/orgChart1"/>
    <dgm:cxn modelId="{DC7DE438-6135-4644-A944-516D3411624F}" type="presParOf" srcId="{B192CBE6-0F2E-40B3-BCB5-9C7C032E0A64}" destId="{38C8C556-3182-4C9E-90AB-8F7F14D059CD}" srcOrd="2" destOrd="0" presId="urn:microsoft.com/office/officeart/2005/8/layout/orgChart1"/>
    <dgm:cxn modelId="{5A6C27A3-95E7-4C4A-90AC-D734D582FDA3}" type="presParOf" srcId="{2F84A72D-D068-4824-857E-01A713750D54}" destId="{BFB4A5DE-09C4-40E6-9F85-CBB7ECC190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327080-EE22-48FE-BA4B-B2C88F928E4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1F91ADC-2695-492C-8186-E21FDDFF6503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400" noProof="0" dirty="0"/>
            <a:t>Mediating a text</a:t>
          </a:r>
        </a:p>
      </dgm:t>
    </dgm:pt>
    <dgm:pt modelId="{1A06F12A-7D54-48CD-B20D-F7B8C74BB8AA}" type="parTrans" cxnId="{DF1E20BC-FB31-41A7-BE8D-9C623FFC2C65}">
      <dgm:prSet/>
      <dgm:spPr/>
      <dgm:t>
        <a:bodyPr/>
        <a:lstStyle/>
        <a:p>
          <a:endParaRPr lang="pl-PL"/>
        </a:p>
      </dgm:t>
    </dgm:pt>
    <dgm:pt modelId="{E08B4555-C23B-46D1-8415-4B3472A1AC48}" type="sibTrans" cxnId="{DF1E20BC-FB31-41A7-BE8D-9C623FFC2C65}">
      <dgm:prSet/>
      <dgm:spPr/>
      <dgm:t>
        <a:bodyPr/>
        <a:lstStyle/>
        <a:p>
          <a:endParaRPr lang="pl-PL"/>
        </a:p>
      </dgm:t>
    </dgm:pt>
    <dgm:pt modelId="{7E8BBA65-F557-4E1C-9A93-B11CB34A50F4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400" noProof="0" dirty="0"/>
            <a:t>Mediating concepts</a:t>
          </a:r>
        </a:p>
      </dgm:t>
    </dgm:pt>
    <dgm:pt modelId="{047BA0CC-80D4-4DD4-92D3-B4612A5ECC74}" type="parTrans" cxnId="{366A1903-CBEC-429A-91BE-01A59FA6C840}">
      <dgm:prSet/>
      <dgm:spPr/>
      <dgm:t>
        <a:bodyPr/>
        <a:lstStyle/>
        <a:p>
          <a:endParaRPr lang="pl-PL"/>
        </a:p>
      </dgm:t>
    </dgm:pt>
    <dgm:pt modelId="{49A1DDB3-77E1-4018-8897-BCDC81381141}" type="sibTrans" cxnId="{366A1903-CBEC-429A-91BE-01A59FA6C840}">
      <dgm:prSet/>
      <dgm:spPr/>
      <dgm:t>
        <a:bodyPr/>
        <a:lstStyle/>
        <a:p>
          <a:endParaRPr lang="pl-PL"/>
        </a:p>
      </dgm:t>
    </dgm:pt>
    <dgm:pt modelId="{2E826196-91E1-477C-A66E-14B0675156B2}">
      <dgm:prSet phldrT="[Teks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400" noProof="0" dirty="0"/>
            <a:t>Mediating communication</a:t>
          </a:r>
        </a:p>
      </dgm:t>
    </dgm:pt>
    <dgm:pt modelId="{B39A3A7F-CEA3-46BF-9983-C0B723F1150E}" type="parTrans" cxnId="{613B944A-4483-471A-851F-63FBA57349EB}">
      <dgm:prSet/>
      <dgm:spPr/>
      <dgm:t>
        <a:bodyPr/>
        <a:lstStyle/>
        <a:p>
          <a:endParaRPr lang="pl-PL"/>
        </a:p>
      </dgm:t>
    </dgm:pt>
    <dgm:pt modelId="{240471A0-8DB9-4BC4-AF80-817D071AB51A}" type="sibTrans" cxnId="{613B944A-4483-471A-851F-63FBA57349EB}">
      <dgm:prSet/>
      <dgm:spPr/>
      <dgm:t>
        <a:bodyPr/>
        <a:lstStyle/>
        <a:p>
          <a:endParaRPr lang="pl-PL"/>
        </a:p>
      </dgm:t>
    </dgm:pt>
    <dgm:pt modelId="{64E9BF41-E298-4479-8EA3-DEC2622881FB}" type="pres">
      <dgm:prSet presAssocID="{C2327080-EE22-48FE-BA4B-B2C88F928E41}" presName="Name0" presStyleCnt="0">
        <dgm:presLayoutVars>
          <dgm:chMax val="7"/>
          <dgm:chPref val="7"/>
          <dgm:dir/>
        </dgm:presLayoutVars>
      </dgm:prSet>
      <dgm:spPr/>
    </dgm:pt>
    <dgm:pt modelId="{16B857A1-F569-47E9-8387-CD6D6FBCC33A}" type="pres">
      <dgm:prSet presAssocID="{C2327080-EE22-48FE-BA4B-B2C88F928E41}" presName="Name1" presStyleCnt="0"/>
      <dgm:spPr/>
    </dgm:pt>
    <dgm:pt modelId="{D06D6C7D-A17E-404B-BD6A-0BD4411C9FA4}" type="pres">
      <dgm:prSet presAssocID="{C2327080-EE22-48FE-BA4B-B2C88F928E41}" presName="cycle" presStyleCnt="0"/>
      <dgm:spPr/>
    </dgm:pt>
    <dgm:pt modelId="{3402CC79-E83F-4B7B-AFB5-9C22601ADF6F}" type="pres">
      <dgm:prSet presAssocID="{C2327080-EE22-48FE-BA4B-B2C88F928E41}" presName="srcNode" presStyleLbl="node1" presStyleIdx="0" presStyleCnt="3"/>
      <dgm:spPr/>
    </dgm:pt>
    <dgm:pt modelId="{E1A0FD87-21AB-42E2-9389-7688891D97E5}" type="pres">
      <dgm:prSet presAssocID="{C2327080-EE22-48FE-BA4B-B2C88F928E41}" presName="conn" presStyleLbl="parChTrans1D2" presStyleIdx="0" presStyleCnt="1"/>
      <dgm:spPr/>
    </dgm:pt>
    <dgm:pt modelId="{BBFF44EC-3EE9-4F38-B8FE-BE9A93143C19}" type="pres">
      <dgm:prSet presAssocID="{C2327080-EE22-48FE-BA4B-B2C88F928E41}" presName="extraNode" presStyleLbl="node1" presStyleIdx="0" presStyleCnt="3"/>
      <dgm:spPr/>
    </dgm:pt>
    <dgm:pt modelId="{600C9945-AD7E-46BB-86C7-FE2FA32CA87A}" type="pres">
      <dgm:prSet presAssocID="{C2327080-EE22-48FE-BA4B-B2C88F928E41}" presName="dstNode" presStyleLbl="node1" presStyleIdx="0" presStyleCnt="3"/>
      <dgm:spPr/>
    </dgm:pt>
    <dgm:pt modelId="{6F41AAB1-6BC3-4430-90DD-EDCDE2F2D312}" type="pres">
      <dgm:prSet presAssocID="{C1F91ADC-2695-492C-8186-E21FDDFF6503}" presName="text_1" presStyleLbl="node1" presStyleIdx="0" presStyleCnt="3">
        <dgm:presLayoutVars>
          <dgm:bulletEnabled val="1"/>
        </dgm:presLayoutVars>
      </dgm:prSet>
      <dgm:spPr/>
    </dgm:pt>
    <dgm:pt modelId="{8418AFB0-FAD0-4B3D-8DAE-F29FBD73B6AD}" type="pres">
      <dgm:prSet presAssocID="{C1F91ADC-2695-492C-8186-E21FDDFF6503}" presName="accent_1" presStyleCnt="0"/>
      <dgm:spPr/>
    </dgm:pt>
    <dgm:pt modelId="{6E1BC3A4-A87F-46B5-8B9D-FF2FE2C1C2D2}" type="pres">
      <dgm:prSet presAssocID="{C1F91ADC-2695-492C-8186-E21FDDFF6503}" presName="accentRepeatNode" presStyleLbl="solidFgAcc1" presStyleIdx="0" presStyleCnt="3"/>
      <dgm:spPr/>
    </dgm:pt>
    <dgm:pt modelId="{226643E4-11CB-47AE-BCC8-05091EF300F6}" type="pres">
      <dgm:prSet presAssocID="{7E8BBA65-F557-4E1C-9A93-B11CB34A50F4}" presName="text_2" presStyleLbl="node1" presStyleIdx="1" presStyleCnt="3">
        <dgm:presLayoutVars>
          <dgm:bulletEnabled val="1"/>
        </dgm:presLayoutVars>
      </dgm:prSet>
      <dgm:spPr/>
    </dgm:pt>
    <dgm:pt modelId="{84725C12-147E-49CA-9A47-F5CD67B90727}" type="pres">
      <dgm:prSet presAssocID="{7E8BBA65-F557-4E1C-9A93-B11CB34A50F4}" presName="accent_2" presStyleCnt="0"/>
      <dgm:spPr/>
    </dgm:pt>
    <dgm:pt modelId="{358A45EF-8835-4420-8AB4-36749975833E}" type="pres">
      <dgm:prSet presAssocID="{7E8BBA65-F557-4E1C-9A93-B11CB34A50F4}" presName="accentRepeatNode" presStyleLbl="solidFgAcc1" presStyleIdx="1" presStyleCnt="3"/>
      <dgm:spPr/>
    </dgm:pt>
    <dgm:pt modelId="{861D0E40-9C04-4861-A490-A8B31F09687E}" type="pres">
      <dgm:prSet presAssocID="{2E826196-91E1-477C-A66E-14B0675156B2}" presName="text_3" presStyleLbl="node1" presStyleIdx="2" presStyleCnt="3">
        <dgm:presLayoutVars>
          <dgm:bulletEnabled val="1"/>
        </dgm:presLayoutVars>
      </dgm:prSet>
      <dgm:spPr/>
    </dgm:pt>
    <dgm:pt modelId="{A15710DA-671A-4E81-A878-DFDD546FAF50}" type="pres">
      <dgm:prSet presAssocID="{2E826196-91E1-477C-A66E-14B0675156B2}" presName="accent_3" presStyleCnt="0"/>
      <dgm:spPr/>
    </dgm:pt>
    <dgm:pt modelId="{5E15E2C5-04A0-42D4-960F-2B24AF79F486}" type="pres">
      <dgm:prSet presAssocID="{2E826196-91E1-477C-A66E-14B0675156B2}" presName="accentRepeatNode" presStyleLbl="solidFgAcc1" presStyleIdx="2" presStyleCnt="3"/>
      <dgm:spPr/>
    </dgm:pt>
  </dgm:ptLst>
  <dgm:cxnLst>
    <dgm:cxn modelId="{366A1903-CBEC-429A-91BE-01A59FA6C840}" srcId="{C2327080-EE22-48FE-BA4B-B2C88F928E41}" destId="{7E8BBA65-F557-4E1C-9A93-B11CB34A50F4}" srcOrd="1" destOrd="0" parTransId="{047BA0CC-80D4-4DD4-92D3-B4612A5ECC74}" sibTransId="{49A1DDB3-77E1-4018-8897-BCDC81381141}"/>
    <dgm:cxn modelId="{44182B22-2FBC-4E9A-BBCB-1363A64896EB}" type="presOf" srcId="{7E8BBA65-F557-4E1C-9A93-B11CB34A50F4}" destId="{226643E4-11CB-47AE-BCC8-05091EF300F6}" srcOrd="0" destOrd="0" presId="urn:microsoft.com/office/officeart/2008/layout/VerticalCurvedList"/>
    <dgm:cxn modelId="{DDA3532F-779B-4781-880D-BBE403032163}" type="presOf" srcId="{C1F91ADC-2695-492C-8186-E21FDDFF6503}" destId="{6F41AAB1-6BC3-4430-90DD-EDCDE2F2D312}" srcOrd="0" destOrd="0" presId="urn:microsoft.com/office/officeart/2008/layout/VerticalCurvedList"/>
    <dgm:cxn modelId="{2F0F3344-80B1-4393-9ACF-21BA257F58D5}" type="presOf" srcId="{2E826196-91E1-477C-A66E-14B0675156B2}" destId="{861D0E40-9C04-4861-A490-A8B31F09687E}" srcOrd="0" destOrd="0" presId="urn:microsoft.com/office/officeart/2008/layout/VerticalCurvedList"/>
    <dgm:cxn modelId="{613B944A-4483-471A-851F-63FBA57349EB}" srcId="{C2327080-EE22-48FE-BA4B-B2C88F928E41}" destId="{2E826196-91E1-477C-A66E-14B0675156B2}" srcOrd="2" destOrd="0" parTransId="{B39A3A7F-CEA3-46BF-9983-C0B723F1150E}" sibTransId="{240471A0-8DB9-4BC4-AF80-817D071AB51A}"/>
    <dgm:cxn modelId="{FEFF156F-C667-4238-BBE8-FB27E76B27D2}" type="presOf" srcId="{C2327080-EE22-48FE-BA4B-B2C88F928E41}" destId="{64E9BF41-E298-4479-8EA3-DEC2622881FB}" srcOrd="0" destOrd="0" presId="urn:microsoft.com/office/officeart/2008/layout/VerticalCurvedList"/>
    <dgm:cxn modelId="{769DFCB4-2A61-4AD2-9961-B99907AF194E}" type="presOf" srcId="{E08B4555-C23B-46D1-8415-4B3472A1AC48}" destId="{E1A0FD87-21AB-42E2-9389-7688891D97E5}" srcOrd="0" destOrd="0" presId="urn:microsoft.com/office/officeart/2008/layout/VerticalCurvedList"/>
    <dgm:cxn modelId="{DF1E20BC-FB31-41A7-BE8D-9C623FFC2C65}" srcId="{C2327080-EE22-48FE-BA4B-B2C88F928E41}" destId="{C1F91ADC-2695-492C-8186-E21FDDFF6503}" srcOrd="0" destOrd="0" parTransId="{1A06F12A-7D54-48CD-B20D-F7B8C74BB8AA}" sibTransId="{E08B4555-C23B-46D1-8415-4B3472A1AC48}"/>
    <dgm:cxn modelId="{F8B02469-8EE0-4B13-A552-E2A131110203}" type="presParOf" srcId="{64E9BF41-E298-4479-8EA3-DEC2622881FB}" destId="{16B857A1-F569-47E9-8387-CD6D6FBCC33A}" srcOrd="0" destOrd="0" presId="urn:microsoft.com/office/officeart/2008/layout/VerticalCurvedList"/>
    <dgm:cxn modelId="{C3AACC89-6E9C-444F-B3E8-E71E000F9819}" type="presParOf" srcId="{16B857A1-F569-47E9-8387-CD6D6FBCC33A}" destId="{D06D6C7D-A17E-404B-BD6A-0BD4411C9FA4}" srcOrd="0" destOrd="0" presId="urn:microsoft.com/office/officeart/2008/layout/VerticalCurvedList"/>
    <dgm:cxn modelId="{7308029A-DB4D-4EF2-889E-6610B4C37294}" type="presParOf" srcId="{D06D6C7D-A17E-404B-BD6A-0BD4411C9FA4}" destId="{3402CC79-E83F-4B7B-AFB5-9C22601ADF6F}" srcOrd="0" destOrd="0" presId="urn:microsoft.com/office/officeart/2008/layout/VerticalCurvedList"/>
    <dgm:cxn modelId="{659698E7-B863-4703-8E4E-7A8AD093B369}" type="presParOf" srcId="{D06D6C7D-A17E-404B-BD6A-0BD4411C9FA4}" destId="{E1A0FD87-21AB-42E2-9389-7688891D97E5}" srcOrd="1" destOrd="0" presId="urn:microsoft.com/office/officeart/2008/layout/VerticalCurvedList"/>
    <dgm:cxn modelId="{73C6BD2E-A743-4F95-86E1-4C67BB4230B2}" type="presParOf" srcId="{D06D6C7D-A17E-404B-BD6A-0BD4411C9FA4}" destId="{BBFF44EC-3EE9-4F38-B8FE-BE9A93143C19}" srcOrd="2" destOrd="0" presId="urn:microsoft.com/office/officeart/2008/layout/VerticalCurvedList"/>
    <dgm:cxn modelId="{63DCB1BD-0710-47BF-95CA-84C2FC7A2A10}" type="presParOf" srcId="{D06D6C7D-A17E-404B-BD6A-0BD4411C9FA4}" destId="{600C9945-AD7E-46BB-86C7-FE2FA32CA87A}" srcOrd="3" destOrd="0" presId="urn:microsoft.com/office/officeart/2008/layout/VerticalCurvedList"/>
    <dgm:cxn modelId="{DB1C8572-38CC-4C57-8721-C4A40506629A}" type="presParOf" srcId="{16B857A1-F569-47E9-8387-CD6D6FBCC33A}" destId="{6F41AAB1-6BC3-4430-90DD-EDCDE2F2D312}" srcOrd="1" destOrd="0" presId="urn:microsoft.com/office/officeart/2008/layout/VerticalCurvedList"/>
    <dgm:cxn modelId="{02185519-1916-40D1-B13E-6B8A556A55DA}" type="presParOf" srcId="{16B857A1-F569-47E9-8387-CD6D6FBCC33A}" destId="{8418AFB0-FAD0-4B3D-8DAE-F29FBD73B6AD}" srcOrd="2" destOrd="0" presId="urn:microsoft.com/office/officeart/2008/layout/VerticalCurvedList"/>
    <dgm:cxn modelId="{65EB3F3A-20E6-45C0-AD14-D8F6777E6BB4}" type="presParOf" srcId="{8418AFB0-FAD0-4B3D-8DAE-F29FBD73B6AD}" destId="{6E1BC3A4-A87F-46B5-8B9D-FF2FE2C1C2D2}" srcOrd="0" destOrd="0" presId="urn:microsoft.com/office/officeart/2008/layout/VerticalCurvedList"/>
    <dgm:cxn modelId="{D0F262A1-3CBA-4C47-A16C-3338058401C3}" type="presParOf" srcId="{16B857A1-F569-47E9-8387-CD6D6FBCC33A}" destId="{226643E4-11CB-47AE-BCC8-05091EF300F6}" srcOrd="3" destOrd="0" presId="urn:microsoft.com/office/officeart/2008/layout/VerticalCurvedList"/>
    <dgm:cxn modelId="{3D3EA5BF-EC5A-4A24-9CA9-04363DD77C17}" type="presParOf" srcId="{16B857A1-F569-47E9-8387-CD6D6FBCC33A}" destId="{84725C12-147E-49CA-9A47-F5CD67B90727}" srcOrd="4" destOrd="0" presId="urn:microsoft.com/office/officeart/2008/layout/VerticalCurvedList"/>
    <dgm:cxn modelId="{69318D0D-DC6E-4F51-B50C-A0816A2B0A98}" type="presParOf" srcId="{84725C12-147E-49CA-9A47-F5CD67B90727}" destId="{358A45EF-8835-4420-8AB4-36749975833E}" srcOrd="0" destOrd="0" presId="urn:microsoft.com/office/officeart/2008/layout/VerticalCurvedList"/>
    <dgm:cxn modelId="{1B0C0AAB-63C5-4574-B619-C0AE8497A230}" type="presParOf" srcId="{16B857A1-F569-47E9-8387-CD6D6FBCC33A}" destId="{861D0E40-9C04-4861-A490-A8B31F09687E}" srcOrd="5" destOrd="0" presId="urn:microsoft.com/office/officeart/2008/layout/VerticalCurvedList"/>
    <dgm:cxn modelId="{0B4F9287-B872-4A85-8863-67041D5E881B}" type="presParOf" srcId="{16B857A1-F569-47E9-8387-CD6D6FBCC33A}" destId="{A15710DA-671A-4E81-A878-DFDD546FAF50}" srcOrd="6" destOrd="0" presId="urn:microsoft.com/office/officeart/2008/layout/VerticalCurvedList"/>
    <dgm:cxn modelId="{6CEF49BF-600B-47B5-B7C1-ACC18D14436A}" type="presParOf" srcId="{A15710DA-671A-4E81-A878-DFDD546FAF50}" destId="{5E15E2C5-04A0-42D4-960F-2B24AF79F4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800ADE-D58D-42CC-AA76-DC5C3537705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3788DD0-8DD6-4611-AAAE-9E243136ACA5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dirty="0"/>
            <a:t>Explaining data in speech/in writing</a:t>
          </a:r>
        </a:p>
      </dgm:t>
    </dgm:pt>
    <dgm:pt modelId="{E41457F9-902D-433D-81D6-75A3D5F08AD5}" type="parTrans" cxnId="{79C3827F-14F4-445D-B950-1021E9BE9FC7}">
      <dgm:prSet/>
      <dgm:spPr/>
      <dgm:t>
        <a:bodyPr/>
        <a:lstStyle/>
        <a:p>
          <a:endParaRPr lang="en-GB"/>
        </a:p>
      </dgm:t>
    </dgm:pt>
    <dgm:pt modelId="{8C9416A2-24D1-4768-8B7E-0B85349F2DD4}" type="sibTrans" cxnId="{79C3827F-14F4-445D-B950-1021E9BE9FC7}">
      <dgm:prSet/>
      <dgm:spPr/>
      <dgm:t>
        <a:bodyPr/>
        <a:lstStyle/>
        <a:p>
          <a:endParaRPr lang="en-GB"/>
        </a:p>
      </dgm:t>
    </dgm:pt>
    <dgm:pt modelId="{879472C0-96AE-490D-9980-3864AEF578A6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dirty="0"/>
            <a:t>Processing text in speech/in writing</a:t>
          </a:r>
        </a:p>
      </dgm:t>
    </dgm:pt>
    <dgm:pt modelId="{D75E0D7F-2024-4A86-8EE4-D5F7E1B755AD}" type="parTrans" cxnId="{D34DF282-59BF-4E2B-9DBE-5A65B73ABF7E}">
      <dgm:prSet/>
      <dgm:spPr/>
      <dgm:t>
        <a:bodyPr/>
        <a:lstStyle/>
        <a:p>
          <a:endParaRPr lang="en-GB"/>
        </a:p>
      </dgm:t>
    </dgm:pt>
    <dgm:pt modelId="{2678FBD9-AFC7-4384-91DD-5E85E0BC1709}" type="sibTrans" cxnId="{D34DF282-59BF-4E2B-9DBE-5A65B73ABF7E}">
      <dgm:prSet/>
      <dgm:spPr/>
      <dgm:t>
        <a:bodyPr/>
        <a:lstStyle/>
        <a:p>
          <a:endParaRPr lang="en-GB"/>
        </a:p>
      </dgm:t>
    </dgm:pt>
    <dgm:pt modelId="{4C86368E-6DA6-49FA-B9EE-7C0643749508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dirty="0"/>
            <a:t>Translating a written text in speech/in writing</a:t>
          </a:r>
        </a:p>
      </dgm:t>
    </dgm:pt>
    <dgm:pt modelId="{0C64D08F-1120-45F8-B413-F6AE6485FBCC}" type="parTrans" cxnId="{00EAA2AC-10AE-4626-8217-2DE74BA0B985}">
      <dgm:prSet/>
      <dgm:spPr/>
      <dgm:t>
        <a:bodyPr/>
        <a:lstStyle/>
        <a:p>
          <a:endParaRPr lang="en-GB"/>
        </a:p>
      </dgm:t>
    </dgm:pt>
    <dgm:pt modelId="{C94D8937-57B6-47F6-BD5F-BA38A71DA105}" type="sibTrans" cxnId="{00EAA2AC-10AE-4626-8217-2DE74BA0B985}">
      <dgm:prSet/>
      <dgm:spPr/>
      <dgm:t>
        <a:bodyPr/>
        <a:lstStyle/>
        <a:p>
          <a:endParaRPr lang="en-GB"/>
        </a:p>
      </dgm:t>
    </dgm:pt>
    <dgm:pt modelId="{8DE67219-BB26-47DE-9822-78A1BC5ED758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dirty="0"/>
            <a:t>Note taking</a:t>
          </a:r>
        </a:p>
      </dgm:t>
    </dgm:pt>
    <dgm:pt modelId="{594871F4-F557-4229-B851-660C13E3B1BD}" type="parTrans" cxnId="{360EB4CA-1756-43F0-B39C-744445EF6DA1}">
      <dgm:prSet/>
      <dgm:spPr/>
      <dgm:t>
        <a:bodyPr/>
        <a:lstStyle/>
        <a:p>
          <a:endParaRPr lang="en-GB"/>
        </a:p>
      </dgm:t>
    </dgm:pt>
    <dgm:pt modelId="{D8C2C0DD-9556-4AEE-9B8B-39A0248A99AF}" type="sibTrans" cxnId="{360EB4CA-1756-43F0-B39C-744445EF6DA1}">
      <dgm:prSet/>
      <dgm:spPr/>
      <dgm:t>
        <a:bodyPr/>
        <a:lstStyle/>
        <a:p>
          <a:endParaRPr lang="en-GB"/>
        </a:p>
      </dgm:t>
    </dgm:pt>
    <dgm:pt modelId="{C90884D5-5BFA-423B-9955-740A6DA7277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/>
            <a:t>Expressing personal response to creative texts (including literature)</a:t>
          </a:r>
          <a:endParaRPr lang="en-GB" sz="2000" dirty="0"/>
        </a:p>
      </dgm:t>
    </dgm:pt>
    <dgm:pt modelId="{37EEE141-AE8D-40A9-A8A2-7960BA757D63}" type="parTrans" cxnId="{7690D17C-6233-465B-8D3D-5043B6A55698}">
      <dgm:prSet/>
      <dgm:spPr/>
      <dgm:t>
        <a:bodyPr/>
        <a:lstStyle/>
        <a:p>
          <a:endParaRPr lang="en-GB"/>
        </a:p>
      </dgm:t>
    </dgm:pt>
    <dgm:pt modelId="{85E39AB3-5675-4E2E-85DF-99EFB135C857}" type="sibTrans" cxnId="{7690D17C-6233-465B-8D3D-5043B6A55698}">
      <dgm:prSet/>
      <dgm:spPr/>
      <dgm:t>
        <a:bodyPr/>
        <a:lstStyle/>
        <a:p>
          <a:endParaRPr lang="en-GB"/>
        </a:p>
      </dgm:t>
    </dgm:pt>
    <dgm:pt modelId="{9E8C71D5-33A1-4ECE-B373-5B6969EFCC0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dirty="0"/>
            <a:t>Analysis and criticism of creative texts (including literature)</a:t>
          </a:r>
        </a:p>
      </dgm:t>
    </dgm:pt>
    <dgm:pt modelId="{8F1BB183-8846-4622-8789-796E8E7F0F69}" type="parTrans" cxnId="{2B4F7E29-63CF-4D06-9DC9-6BFB8554B7F7}">
      <dgm:prSet/>
      <dgm:spPr/>
      <dgm:t>
        <a:bodyPr/>
        <a:lstStyle/>
        <a:p>
          <a:endParaRPr lang="en-GB"/>
        </a:p>
      </dgm:t>
    </dgm:pt>
    <dgm:pt modelId="{8B48FA71-3BEB-4413-92D6-C06A42BE7690}" type="sibTrans" cxnId="{2B4F7E29-63CF-4D06-9DC9-6BFB8554B7F7}">
      <dgm:prSet/>
      <dgm:spPr/>
      <dgm:t>
        <a:bodyPr/>
        <a:lstStyle/>
        <a:p>
          <a:endParaRPr lang="en-GB"/>
        </a:p>
      </dgm:t>
    </dgm:pt>
    <dgm:pt modelId="{A4AC5126-4F27-40E3-B285-AF50E30F43A6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dirty="0"/>
            <a:t>Relaying specific information in speech/in writing</a:t>
          </a:r>
        </a:p>
      </dgm:t>
    </dgm:pt>
    <dgm:pt modelId="{1ADD3FF2-9388-4FF2-B737-C93B93A5819C}" type="sibTrans" cxnId="{A69C4558-7CA8-48A7-9FB1-788D6EA8312C}">
      <dgm:prSet/>
      <dgm:spPr/>
      <dgm:t>
        <a:bodyPr/>
        <a:lstStyle/>
        <a:p>
          <a:endParaRPr lang="en-GB"/>
        </a:p>
      </dgm:t>
    </dgm:pt>
    <dgm:pt modelId="{1AFD9D50-D3D2-49C1-98A2-A6774D51794B}" type="parTrans" cxnId="{A69C4558-7CA8-48A7-9FB1-788D6EA8312C}">
      <dgm:prSet/>
      <dgm:spPr/>
      <dgm:t>
        <a:bodyPr/>
        <a:lstStyle/>
        <a:p>
          <a:endParaRPr lang="en-GB"/>
        </a:p>
      </dgm:t>
    </dgm:pt>
    <dgm:pt modelId="{2DE41473-84A2-4FE8-BF4E-C5749D774700}" type="pres">
      <dgm:prSet presAssocID="{E8800ADE-D58D-42CC-AA76-DC5C35377059}" presName="Name0" presStyleCnt="0">
        <dgm:presLayoutVars>
          <dgm:chMax val="7"/>
          <dgm:chPref val="7"/>
          <dgm:dir/>
        </dgm:presLayoutVars>
      </dgm:prSet>
      <dgm:spPr/>
    </dgm:pt>
    <dgm:pt modelId="{B41D701F-FA86-41F6-8645-F5166A4C9A4F}" type="pres">
      <dgm:prSet presAssocID="{E8800ADE-D58D-42CC-AA76-DC5C35377059}" presName="Name1" presStyleCnt="0"/>
      <dgm:spPr/>
    </dgm:pt>
    <dgm:pt modelId="{8C200705-AC07-4C24-A39A-D9472BA53D58}" type="pres">
      <dgm:prSet presAssocID="{E8800ADE-D58D-42CC-AA76-DC5C35377059}" presName="cycle" presStyleCnt="0"/>
      <dgm:spPr/>
    </dgm:pt>
    <dgm:pt modelId="{41B2EE37-FDD8-4B02-A60B-533E7B543FEC}" type="pres">
      <dgm:prSet presAssocID="{E8800ADE-D58D-42CC-AA76-DC5C35377059}" presName="srcNode" presStyleLbl="node1" presStyleIdx="0" presStyleCnt="7"/>
      <dgm:spPr/>
    </dgm:pt>
    <dgm:pt modelId="{91E29D30-36CD-45C3-A940-0B776EAFA5D6}" type="pres">
      <dgm:prSet presAssocID="{E8800ADE-D58D-42CC-AA76-DC5C35377059}" presName="conn" presStyleLbl="parChTrans1D2" presStyleIdx="0" presStyleCnt="1"/>
      <dgm:spPr/>
    </dgm:pt>
    <dgm:pt modelId="{326A37D2-C276-4DD8-B9A6-AD9492B8B0EC}" type="pres">
      <dgm:prSet presAssocID="{E8800ADE-D58D-42CC-AA76-DC5C35377059}" presName="extraNode" presStyleLbl="node1" presStyleIdx="0" presStyleCnt="7"/>
      <dgm:spPr/>
    </dgm:pt>
    <dgm:pt modelId="{D97549D6-9AEB-41FA-8146-162E0663FED8}" type="pres">
      <dgm:prSet presAssocID="{E8800ADE-D58D-42CC-AA76-DC5C35377059}" presName="dstNode" presStyleLbl="node1" presStyleIdx="0" presStyleCnt="7"/>
      <dgm:spPr/>
    </dgm:pt>
    <dgm:pt modelId="{FF8BD87C-CBA9-4758-8AC3-990922A3EA77}" type="pres">
      <dgm:prSet presAssocID="{A4AC5126-4F27-40E3-B285-AF50E30F43A6}" presName="text_1" presStyleLbl="node1" presStyleIdx="0" presStyleCnt="7">
        <dgm:presLayoutVars>
          <dgm:bulletEnabled val="1"/>
        </dgm:presLayoutVars>
      </dgm:prSet>
      <dgm:spPr/>
    </dgm:pt>
    <dgm:pt modelId="{4980BB08-C110-4F87-A315-78CC08D1B369}" type="pres">
      <dgm:prSet presAssocID="{A4AC5126-4F27-40E3-B285-AF50E30F43A6}" presName="accent_1" presStyleCnt="0"/>
      <dgm:spPr/>
    </dgm:pt>
    <dgm:pt modelId="{5B6AC867-16CF-4FD8-9480-B2045855CF5C}" type="pres">
      <dgm:prSet presAssocID="{A4AC5126-4F27-40E3-B285-AF50E30F43A6}" presName="accentRepeatNode" presStyleLbl="solidFgAcc1" presStyleIdx="0" presStyleCnt="7"/>
      <dgm:spPr/>
    </dgm:pt>
    <dgm:pt modelId="{E323111C-1818-4479-A9A0-222506F8C438}" type="pres">
      <dgm:prSet presAssocID="{A3788DD0-8DD6-4611-AAAE-9E243136ACA5}" presName="text_2" presStyleLbl="node1" presStyleIdx="1" presStyleCnt="7">
        <dgm:presLayoutVars>
          <dgm:bulletEnabled val="1"/>
        </dgm:presLayoutVars>
      </dgm:prSet>
      <dgm:spPr/>
    </dgm:pt>
    <dgm:pt modelId="{CDDDE902-5ABA-4559-AAA0-A7129151643B}" type="pres">
      <dgm:prSet presAssocID="{A3788DD0-8DD6-4611-AAAE-9E243136ACA5}" presName="accent_2" presStyleCnt="0"/>
      <dgm:spPr/>
    </dgm:pt>
    <dgm:pt modelId="{0309DB01-5E25-4087-AD00-6109AC1913C4}" type="pres">
      <dgm:prSet presAssocID="{A3788DD0-8DD6-4611-AAAE-9E243136ACA5}" presName="accentRepeatNode" presStyleLbl="solidFgAcc1" presStyleIdx="1" presStyleCnt="7"/>
      <dgm:spPr/>
    </dgm:pt>
    <dgm:pt modelId="{3F4F8139-D6FB-4DE3-8B76-9AF8C460A748}" type="pres">
      <dgm:prSet presAssocID="{879472C0-96AE-490D-9980-3864AEF578A6}" presName="text_3" presStyleLbl="node1" presStyleIdx="2" presStyleCnt="7">
        <dgm:presLayoutVars>
          <dgm:bulletEnabled val="1"/>
        </dgm:presLayoutVars>
      </dgm:prSet>
      <dgm:spPr/>
    </dgm:pt>
    <dgm:pt modelId="{19DB4CF8-6A12-4606-B705-096157F978D3}" type="pres">
      <dgm:prSet presAssocID="{879472C0-96AE-490D-9980-3864AEF578A6}" presName="accent_3" presStyleCnt="0"/>
      <dgm:spPr/>
    </dgm:pt>
    <dgm:pt modelId="{983226A1-7465-49D3-809C-B838974C43A2}" type="pres">
      <dgm:prSet presAssocID="{879472C0-96AE-490D-9980-3864AEF578A6}" presName="accentRepeatNode" presStyleLbl="solidFgAcc1" presStyleIdx="2" presStyleCnt="7"/>
      <dgm:spPr/>
    </dgm:pt>
    <dgm:pt modelId="{36D26283-8D8B-422F-9F71-47F0AA9EA59B}" type="pres">
      <dgm:prSet presAssocID="{8DE67219-BB26-47DE-9822-78A1BC5ED758}" presName="text_4" presStyleLbl="node1" presStyleIdx="3" presStyleCnt="7">
        <dgm:presLayoutVars>
          <dgm:bulletEnabled val="1"/>
        </dgm:presLayoutVars>
      </dgm:prSet>
      <dgm:spPr/>
    </dgm:pt>
    <dgm:pt modelId="{1C21D54F-ED7E-4AA8-BAC2-74A20CD28BA0}" type="pres">
      <dgm:prSet presAssocID="{8DE67219-BB26-47DE-9822-78A1BC5ED758}" presName="accent_4" presStyleCnt="0"/>
      <dgm:spPr/>
    </dgm:pt>
    <dgm:pt modelId="{59EBDD9E-B349-42DF-A854-6A44A110A9D5}" type="pres">
      <dgm:prSet presAssocID="{8DE67219-BB26-47DE-9822-78A1BC5ED758}" presName="accentRepeatNode" presStyleLbl="solidFgAcc1" presStyleIdx="3" presStyleCnt="7"/>
      <dgm:spPr/>
    </dgm:pt>
    <dgm:pt modelId="{38D92C17-2D87-48F0-99CE-629A11B4793E}" type="pres">
      <dgm:prSet presAssocID="{4C86368E-6DA6-49FA-B9EE-7C0643749508}" presName="text_5" presStyleLbl="node1" presStyleIdx="4" presStyleCnt="7">
        <dgm:presLayoutVars>
          <dgm:bulletEnabled val="1"/>
        </dgm:presLayoutVars>
      </dgm:prSet>
      <dgm:spPr/>
    </dgm:pt>
    <dgm:pt modelId="{3E2EC321-62B3-40CF-948E-0BD0A51FEEB6}" type="pres">
      <dgm:prSet presAssocID="{4C86368E-6DA6-49FA-B9EE-7C0643749508}" presName="accent_5" presStyleCnt="0"/>
      <dgm:spPr/>
    </dgm:pt>
    <dgm:pt modelId="{C4066011-E987-4F82-A8D5-6FDF9D03A851}" type="pres">
      <dgm:prSet presAssocID="{4C86368E-6DA6-49FA-B9EE-7C0643749508}" presName="accentRepeatNode" presStyleLbl="solidFgAcc1" presStyleIdx="4" presStyleCnt="7"/>
      <dgm:spPr/>
    </dgm:pt>
    <dgm:pt modelId="{0A6901F0-EF53-4FE5-8D2D-52D12BC56A46}" type="pres">
      <dgm:prSet presAssocID="{C90884D5-5BFA-423B-9955-740A6DA72779}" presName="text_6" presStyleLbl="node1" presStyleIdx="5" presStyleCnt="7">
        <dgm:presLayoutVars>
          <dgm:bulletEnabled val="1"/>
        </dgm:presLayoutVars>
      </dgm:prSet>
      <dgm:spPr/>
    </dgm:pt>
    <dgm:pt modelId="{9679846C-313F-4A5B-B777-E761DFBA125A}" type="pres">
      <dgm:prSet presAssocID="{C90884D5-5BFA-423B-9955-740A6DA72779}" presName="accent_6" presStyleCnt="0"/>
      <dgm:spPr/>
    </dgm:pt>
    <dgm:pt modelId="{3F13D7DE-7D0F-479B-A3FB-7BF1C1DCEDD4}" type="pres">
      <dgm:prSet presAssocID="{C90884D5-5BFA-423B-9955-740A6DA72779}" presName="accentRepeatNode" presStyleLbl="solidFgAcc1" presStyleIdx="5" presStyleCnt="7"/>
      <dgm:spPr/>
    </dgm:pt>
    <dgm:pt modelId="{8550189C-94A8-4726-B63A-6E8980139ABC}" type="pres">
      <dgm:prSet presAssocID="{9E8C71D5-33A1-4ECE-B373-5B6969EFCC04}" presName="text_7" presStyleLbl="node1" presStyleIdx="6" presStyleCnt="7">
        <dgm:presLayoutVars>
          <dgm:bulletEnabled val="1"/>
        </dgm:presLayoutVars>
      </dgm:prSet>
      <dgm:spPr/>
    </dgm:pt>
    <dgm:pt modelId="{65301680-619D-46BE-9AEF-B5A792A818A8}" type="pres">
      <dgm:prSet presAssocID="{9E8C71D5-33A1-4ECE-B373-5B6969EFCC04}" presName="accent_7" presStyleCnt="0"/>
      <dgm:spPr/>
    </dgm:pt>
    <dgm:pt modelId="{07059DA8-3E13-492C-994F-5F9C72F6F76A}" type="pres">
      <dgm:prSet presAssocID="{9E8C71D5-33A1-4ECE-B373-5B6969EFCC04}" presName="accentRepeatNode" presStyleLbl="solidFgAcc1" presStyleIdx="6" presStyleCnt="7"/>
      <dgm:spPr/>
    </dgm:pt>
  </dgm:ptLst>
  <dgm:cxnLst>
    <dgm:cxn modelId="{1C0FA206-6ADE-4DCB-B67C-EFCE160638CC}" type="presOf" srcId="{9E8C71D5-33A1-4ECE-B373-5B6969EFCC04}" destId="{8550189C-94A8-4726-B63A-6E8980139ABC}" srcOrd="0" destOrd="0" presId="urn:microsoft.com/office/officeart/2008/layout/VerticalCurvedList"/>
    <dgm:cxn modelId="{2B4F7E29-63CF-4D06-9DC9-6BFB8554B7F7}" srcId="{E8800ADE-D58D-42CC-AA76-DC5C35377059}" destId="{9E8C71D5-33A1-4ECE-B373-5B6969EFCC04}" srcOrd="6" destOrd="0" parTransId="{8F1BB183-8846-4622-8789-796E8E7F0F69}" sibTransId="{8B48FA71-3BEB-4413-92D6-C06A42BE7690}"/>
    <dgm:cxn modelId="{5D1EA330-422F-4F39-B6F4-ED96B7D367A6}" type="presOf" srcId="{4C86368E-6DA6-49FA-B9EE-7C0643749508}" destId="{38D92C17-2D87-48F0-99CE-629A11B4793E}" srcOrd="0" destOrd="0" presId="urn:microsoft.com/office/officeart/2008/layout/VerticalCurvedList"/>
    <dgm:cxn modelId="{0A49753F-91F0-41C3-9CB1-29A872570861}" type="presOf" srcId="{C90884D5-5BFA-423B-9955-740A6DA72779}" destId="{0A6901F0-EF53-4FE5-8D2D-52D12BC56A46}" srcOrd="0" destOrd="0" presId="urn:microsoft.com/office/officeart/2008/layout/VerticalCurvedList"/>
    <dgm:cxn modelId="{3DC6E15B-FF4C-4B6F-83E1-FE2EA16CDF7A}" type="presOf" srcId="{A4AC5126-4F27-40E3-B285-AF50E30F43A6}" destId="{FF8BD87C-CBA9-4758-8AC3-990922A3EA77}" srcOrd="0" destOrd="0" presId="urn:microsoft.com/office/officeart/2008/layout/VerticalCurvedList"/>
    <dgm:cxn modelId="{528EDD68-CFD8-4243-BDC5-740170FBF965}" type="presOf" srcId="{1ADD3FF2-9388-4FF2-B737-C93B93A5819C}" destId="{91E29D30-36CD-45C3-A940-0B776EAFA5D6}" srcOrd="0" destOrd="0" presId="urn:microsoft.com/office/officeart/2008/layout/VerticalCurvedList"/>
    <dgm:cxn modelId="{A69C4558-7CA8-48A7-9FB1-788D6EA8312C}" srcId="{E8800ADE-D58D-42CC-AA76-DC5C35377059}" destId="{A4AC5126-4F27-40E3-B285-AF50E30F43A6}" srcOrd="0" destOrd="0" parTransId="{1AFD9D50-D3D2-49C1-98A2-A6774D51794B}" sibTransId="{1ADD3FF2-9388-4FF2-B737-C93B93A5819C}"/>
    <dgm:cxn modelId="{7690D17C-6233-465B-8D3D-5043B6A55698}" srcId="{E8800ADE-D58D-42CC-AA76-DC5C35377059}" destId="{C90884D5-5BFA-423B-9955-740A6DA72779}" srcOrd="5" destOrd="0" parTransId="{37EEE141-AE8D-40A9-A8A2-7960BA757D63}" sibTransId="{85E39AB3-5675-4E2E-85DF-99EFB135C857}"/>
    <dgm:cxn modelId="{79C3827F-14F4-445D-B950-1021E9BE9FC7}" srcId="{E8800ADE-D58D-42CC-AA76-DC5C35377059}" destId="{A3788DD0-8DD6-4611-AAAE-9E243136ACA5}" srcOrd="1" destOrd="0" parTransId="{E41457F9-902D-433D-81D6-75A3D5F08AD5}" sibTransId="{8C9416A2-24D1-4768-8B7E-0B85349F2DD4}"/>
    <dgm:cxn modelId="{D34DF282-59BF-4E2B-9DBE-5A65B73ABF7E}" srcId="{E8800ADE-D58D-42CC-AA76-DC5C35377059}" destId="{879472C0-96AE-490D-9980-3864AEF578A6}" srcOrd="2" destOrd="0" parTransId="{D75E0D7F-2024-4A86-8EE4-D5F7E1B755AD}" sibTransId="{2678FBD9-AFC7-4384-91DD-5E85E0BC1709}"/>
    <dgm:cxn modelId="{31A7268A-7BBF-47DF-96FF-3AAD5BFC919A}" type="presOf" srcId="{8DE67219-BB26-47DE-9822-78A1BC5ED758}" destId="{36D26283-8D8B-422F-9F71-47F0AA9EA59B}" srcOrd="0" destOrd="0" presId="urn:microsoft.com/office/officeart/2008/layout/VerticalCurvedList"/>
    <dgm:cxn modelId="{9896728B-B90D-435E-978F-3522F15173A9}" type="presOf" srcId="{A3788DD0-8DD6-4611-AAAE-9E243136ACA5}" destId="{E323111C-1818-4479-A9A0-222506F8C438}" srcOrd="0" destOrd="0" presId="urn:microsoft.com/office/officeart/2008/layout/VerticalCurvedList"/>
    <dgm:cxn modelId="{13142D92-9390-4316-84D8-3F77CE14BDF9}" type="presOf" srcId="{E8800ADE-D58D-42CC-AA76-DC5C35377059}" destId="{2DE41473-84A2-4FE8-BF4E-C5749D774700}" srcOrd="0" destOrd="0" presId="urn:microsoft.com/office/officeart/2008/layout/VerticalCurvedList"/>
    <dgm:cxn modelId="{00EAA2AC-10AE-4626-8217-2DE74BA0B985}" srcId="{E8800ADE-D58D-42CC-AA76-DC5C35377059}" destId="{4C86368E-6DA6-49FA-B9EE-7C0643749508}" srcOrd="4" destOrd="0" parTransId="{0C64D08F-1120-45F8-B413-F6AE6485FBCC}" sibTransId="{C94D8937-57B6-47F6-BD5F-BA38A71DA105}"/>
    <dgm:cxn modelId="{360EB4CA-1756-43F0-B39C-744445EF6DA1}" srcId="{E8800ADE-D58D-42CC-AA76-DC5C35377059}" destId="{8DE67219-BB26-47DE-9822-78A1BC5ED758}" srcOrd="3" destOrd="0" parTransId="{594871F4-F557-4229-B851-660C13E3B1BD}" sibTransId="{D8C2C0DD-9556-4AEE-9B8B-39A0248A99AF}"/>
    <dgm:cxn modelId="{827E33F9-E55B-4C29-9A98-24C91C47B961}" type="presOf" srcId="{879472C0-96AE-490D-9980-3864AEF578A6}" destId="{3F4F8139-D6FB-4DE3-8B76-9AF8C460A748}" srcOrd="0" destOrd="0" presId="urn:microsoft.com/office/officeart/2008/layout/VerticalCurvedList"/>
    <dgm:cxn modelId="{7EED1DCF-3913-4320-ABCD-F92721377C1B}" type="presParOf" srcId="{2DE41473-84A2-4FE8-BF4E-C5749D774700}" destId="{B41D701F-FA86-41F6-8645-F5166A4C9A4F}" srcOrd="0" destOrd="0" presId="urn:microsoft.com/office/officeart/2008/layout/VerticalCurvedList"/>
    <dgm:cxn modelId="{2244C6F5-A209-4987-B3BC-6D4BA770F568}" type="presParOf" srcId="{B41D701F-FA86-41F6-8645-F5166A4C9A4F}" destId="{8C200705-AC07-4C24-A39A-D9472BA53D58}" srcOrd="0" destOrd="0" presId="urn:microsoft.com/office/officeart/2008/layout/VerticalCurvedList"/>
    <dgm:cxn modelId="{2CB190EE-FBC5-4C5E-9D66-3DBEF9746AEB}" type="presParOf" srcId="{8C200705-AC07-4C24-A39A-D9472BA53D58}" destId="{41B2EE37-FDD8-4B02-A60B-533E7B543FEC}" srcOrd="0" destOrd="0" presId="urn:microsoft.com/office/officeart/2008/layout/VerticalCurvedList"/>
    <dgm:cxn modelId="{B23C4722-3AE6-4B95-AD8A-FB1B664E2D8D}" type="presParOf" srcId="{8C200705-AC07-4C24-A39A-D9472BA53D58}" destId="{91E29D30-36CD-45C3-A940-0B776EAFA5D6}" srcOrd="1" destOrd="0" presId="urn:microsoft.com/office/officeart/2008/layout/VerticalCurvedList"/>
    <dgm:cxn modelId="{82F9C78F-A2BA-49AB-8287-1244EF903E6B}" type="presParOf" srcId="{8C200705-AC07-4C24-A39A-D9472BA53D58}" destId="{326A37D2-C276-4DD8-B9A6-AD9492B8B0EC}" srcOrd="2" destOrd="0" presId="urn:microsoft.com/office/officeart/2008/layout/VerticalCurvedList"/>
    <dgm:cxn modelId="{42404C39-A96A-4030-9EA9-FC82721593EC}" type="presParOf" srcId="{8C200705-AC07-4C24-A39A-D9472BA53D58}" destId="{D97549D6-9AEB-41FA-8146-162E0663FED8}" srcOrd="3" destOrd="0" presId="urn:microsoft.com/office/officeart/2008/layout/VerticalCurvedList"/>
    <dgm:cxn modelId="{A21DDC7E-D474-40AF-B089-FBBF281DC9BC}" type="presParOf" srcId="{B41D701F-FA86-41F6-8645-F5166A4C9A4F}" destId="{FF8BD87C-CBA9-4758-8AC3-990922A3EA77}" srcOrd="1" destOrd="0" presId="urn:microsoft.com/office/officeart/2008/layout/VerticalCurvedList"/>
    <dgm:cxn modelId="{C8487947-67BA-406E-97A9-0D1E4659DCCA}" type="presParOf" srcId="{B41D701F-FA86-41F6-8645-F5166A4C9A4F}" destId="{4980BB08-C110-4F87-A315-78CC08D1B369}" srcOrd="2" destOrd="0" presId="urn:microsoft.com/office/officeart/2008/layout/VerticalCurvedList"/>
    <dgm:cxn modelId="{02049A2C-03D6-4149-82DE-29019D89DBDD}" type="presParOf" srcId="{4980BB08-C110-4F87-A315-78CC08D1B369}" destId="{5B6AC867-16CF-4FD8-9480-B2045855CF5C}" srcOrd="0" destOrd="0" presId="urn:microsoft.com/office/officeart/2008/layout/VerticalCurvedList"/>
    <dgm:cxn modelId="{8561C2E0-F265-40BD-B77A-0B4818CB958B}" type="presParOf" srcId="{B41D701F-FA86-41F6-8645-F5166A4C9A4F}" destId="{E323111C-1818-4479-A9A0-222506F8C438}" srcOrd="3" destOrd="0" presId="urn:microsoft.com/office/officeart/2008/layout/VerticalCurvedList"/>
    <dgm:cxn modelId="{0C5726CA-8A7E-40F1-8727-C53BFFD948B8}" type="presParOf" srcId="{B41D701F-FA86-41F6-8645-F5166A4C9A4F}" destId="{CDDDE902-5ABA-4559-AAA0-A7129151643B}" srcOrd="4" destOrd="0" presId="urn:microsoft.com/office/officeart/2008/layout/VerticalCurvedList"/>
    <dgm:cxn modelId="{C3CC40AF-67BD-425C-8284-614DBC71861B}" type="presParOf" srcId="{CDDDE902-5ABA-4559-AAA0-A7129151643B}" destId="{0309DB01-5E25-4087-AD00-6109AC1913C4}" srcOrd="0" destOrd="0" presId="urn:microsoft.com/office/officeart/2008/layout/VerticalCurvedList"/>
    <dgm:cxn modelId="{DACF73C4-22D0-496F-9697-73BD3CCB5DC2}" type="presParOf" srcId="{B41D701F-FA86-41F6-8645-F5166A4C9A4F}" destId="{3F4F8139-D6FB-4DE3-8B76-9AF8C460A748}" srcOrd="5" destOrd="0" presId="urn:microsoft.com/office/officeart/2008/layout/VerticalCurvedList"/>
    <dgm:cxn modelId="{11778490-98BB-4E37-9374-8577A09A4B62}" type="presParOf" srcId="{B41D701F-FA86-41F6-8645-F5166A4C9A4F}" destId="{19DB4CF8-6A12-4606-B705-096157F978D3}" srcOrd="6" destOrd="0" presId="urn:microsoft.com/office/officeart/2008/layout/VerticalCurvedList"/>
    <dgm:cxn modelId="{82AFEA71-4728-4E4D-A1A4-EBD4E9DB97D1}" type="presParOf" srcId="{19DB4CF8-6A12-4606-B705-096157F978D3}" destId="{983226A1-7465-49D3-809C-B838974C43A2}" srcOrd="0" destOrd="0" presId="urn:microsoft.com/office/officeart/2008/layout/VerticalCurvedList"/>
    <dgm:cxn modelId="{65FCEE1D-0E33-47B6-9A63-8B07B3199B1A}" type="presParOf" srcId="{B41D701F-FA86-41F6-8645-F5166A4C9A4F}" destId="{36D26283-8D8B-422F-9F71-47F0AA9EA59B}" srcOrd="7" destOrd="0" presId="urn:microsoft.com/office/officeart/2008/layout/VerticalCurvedList"/>
    <dgm:cxn modelId="{59ACB224-B150-4B5E-A5F9-210B078789E3}" type="presParOf" srcId="{B41D701F-FA86-41F6-8645-F5166A4C9A4F}" destId="{1C21D54F-ED7E-4AA8-BAC2-74A20CD28BA0}" srcOrd="8" destOrd="0" presId="urn:microsoft.com/office/officeart/2008/layout/VerticalCurvedList"/>
    <dgm:cxn modelId="{499F7BEE-8CAC-4E47-9500-E4465384A5FB}" type="presParOf" srcId="{1C21D54F-ED7E-4AA8-BAC2-74A20CD28BA0}" destId="{59EBDD9E-B349-42DF-A854-6A44A110A9D5}" srcOrd="0" destOrd="0" presId="urn:microsoft.com/office/officeart/2008/layout/VerticalCurvedList"/>
    <dgm:cxn modelId="{9AAAD526-388B-43D8-BDA1-62D4E6771A1D}" type="presParOf" srcId="{B41D701F-FA86-41F6-8645-F5166A4C9A4F}" destId="{38D92C17-2D87-48F0-99CE-629A11B4793E}" srcOrd="9" destOrd="0" presId="urn:microsoft.com/office/officeart/2008/layout/VerticalCurvedList"/>
    <dgm:cxn modelId="{D06AFE5E-01F7-4911-997C-EB8592B01AAF}" type="presParOf" srcId="{B41D701F-FA86-41F6-8645-F5166A4C9A4F}" destId="{3E2EC321-62B3-40CF-948E-0BD0A51FEEB6}" srcOrd="10" destOrd="0" presId="urn:microsoft.com/office/officeart/2008/layout/VerticalCurvedList"/>
    <dgm:cxn modelId="{12EDCA32-B376-49BC-8091-95A5BCF4E39F}" type="presParOf" srcId="{3E2EC321-62B3-40CF-948E-0BD0A51FEEB6}" destId="{C4066011-E987-4F82-A8D5-6FDF9D03A851}" srcOrd="0" destOrd="0" presId="urn:microsoft.com/office/officeart/2008/layout/VerticalCurvedList"/>
    <dgm:cxn modelId="{491A33F0-877C-47EB-9A85-48A8A69F9622}" type="presParOf" srcId="{B41D701F-FA86-41F6-8645-F5166A4C9A4F}" destId="{0A6901F0-EF53-4FE5-8D2D-52D12BC56A46}" srcOrd="11" destOrd="0" presId="urn:microsoft.com/office/officeart/2008/layout/VerticalCurvedList"/>
    <dgm:cxn modelId="{622443F8-7B0B-4BC8-9204-E8DB5A0A661B}" type="presParOf" srcId="{B41D701F-FA86-41F6-8645-F5166A4C9A4F}" destId="{9679846C-313F-4A5B-B777-E761DFBA125A}" srcOrd="12" destOrd="0" presId="urn:microsoft.com/office/officeart/2008/layout/VerticalCurvedList"/>
    <dgm:cxn modelId="{8117C5FF-E71B-48CD-A58D-B6BE61217CB0}" type="presParOf" srcId="{9679846C-313F-4A5B-B777-E761DFBA125A}" destId="{3F13D7DE-7D0F-479B-A3FB-7BF1C1DCEDD4}" srcOrd="0" destOrd="0" presId="urn:microsoft.com/office/officeart/2008/layout/VerticalCurvedList"/>
    <dgm:cxn modelId="{E2384981-F8F0-48D3-BFEA-EC5EDBEBB35E}" type="presParOf" srcId="{B41D701F-FA86-41F6-8645-F5166A4C9A4F}" destId="{8550189C-94A8-4726-B63A-6E8980139ABC}" srcOrd="13" destOrd="0" presId="urn:microsoft.com/office/officeart/2008/layout/VerticalCurvedList"/>
    <dgm:cxn modelId="{333E1A9A-7F47-419F-854E-98592FDDD1A8}" type="presParOf" srcId="{B41D701F-FA86-41F6-8645-F5166A4C9A4F}" destId="{65301680-619D-46BE-9AEF-B5A792A818A8}" srcOrd="14" destOrd="0" presId="urn:microsoft.com/office/officeart/2008/layout/VerticalCurvedList"/>
    <dgm:cxn modelId="{4CB20A83-878D-4263-B4C3-FC5189E3C39C}" type="presParOf" srcId="{65301680-619D-46BE-9AEF-B5A792A818A8}" destId="{07059DA8-3E13-492C-994F-5F9C72F6F7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E4CA2B-0DC1-406F-BB23-9A353B21BC2B}" type="doc">
      <dgm:prSet loTypeId="urn:microsoft.com/office/officeart/2005/8/layout/hierarchy4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FFD5EA40-E824-49AD-B0A1-34A20E01FFC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400" noProof="0" dirty="0"/>
            <a:t>Leading group work</a:t>
          </a:r>
        </a:p>
      </dgm:t>
    </dgm:pt>
    <dgm:pt modelId="{3AA84A5E-2D9C-4105-9B61-A89E3ECC161B}" type="parTrans" cxnId="{5C57611C-74A4-4685-B640-486608E499D3}">
      <dgm:prSet/>
      <dgm:spPr/>
      <dgm:t>
        <a:bodyPr/>
        <a:lstStyle/>
        <a:p>
          <a:endParaRPr lang="en-GB"/>
        </a:p>
      </dgm:t>
    </dgm:pt>
    <dgm:pt modelId="{291D00BD-B19F-4E7F-A444-1A5DF72727A8}" type="sibTrans" cxnId="{5C57611C-74A4-4685-B640-486608E499D3}">
      <dgm:prSet/>
      <dgm:spPr/>
      <dgm:t>
        <a:bodyPr/>
        <a:lstStyle/>
        <a:p>
          <a:endParaRPr lang="en-GB"/>
        </a:p>
      </dgm:t>
    </dgm:pt>
    <dgm:pt modelId="{E89CE978-09A5-460A-B508-D524E54A936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noProof="0" dirty="0"/>
            <a:t>Facilitating collaborative interaction with peers</a:t>
          </a:r>
        </a:p>
      </dgm:t>
    </dgm:pt>
    <dgm:pt modelId="{30F40F37-69F5-486C-8701-3B8D95ACFDAE}" type="parTrans" cxnId="{818E93E8-B844-4523-93C4-93956DA0263E}">
      <dgm:prSet/>
      <dgm:spPr/>
      <dgm:t>
        <a:bodyPr/>
        <a:lstStyle/>
        <a:p>
          <a:endParaRPr lang="en-GB"/>
        </a:p>
      </dgm:t>
    </dgm:pt>
    <dgm:pt modelId="{36878035-B228-4482-A652-D0276CA8F4CC}" type="sibTrans" cxnId="{818E93E8-B844-4523-93C4-93956DA0263E}">
      <dgm:prSet/>
      <dgm:spPr/>
      <dgm:t>
        <a:bodyPr/>
        <a:lstStyle/>
        <a:p>
          <a:endParaRPr lang="en-GB"/>
        </a:p>
      </dgm:t>
    </dgm:pt>
    <dgm:pt modelId="{34CD81CD-17C5-4504-AF8C-A3AE7AD113E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noProof="0" dirty="0"/>
            <a:t>Managing interaction</a:t>
          </a:r>
        </a:p>
      </dgm:t>
    </dgm:pt>
    <dgm:pt modelId="{9D6AD9A9-C98B-4C42-831F-E8E65DD2FD4C}" type="parTrans" cxnId="{0342CD1C-73C7-4D3B-B0D9-9BB2BA5732BE}">
      <dgm:prSet/>
      <dgm:spPr/>
      <dgm:t>
        <a:bodyPr/>
        <a:lstStyle/>
        <a:p>
          <a:endParaRPr lang="en-GB"/>
        </a:p>
      </dgm:t>
    </dgm:pt>
    <dgm:pt modelId="{DCB33BFE-AC33-4097-8FD0-C6229B99648A}" type="sibTrans" cxnId="{0342CD1C-73C7-4D3B-B0D9-9BB2BA5732BE}">
      <dgm:prSet/>
      <dgm:spPr/>
      <dgm:t>
        <a:bodyPr/>
        <a:lstStyle/>
        <a:p>
          <a:endParaRPr lang="en-GB"/>
        </a:p>
      </dgm:t>
    </dgm:pt>
    <dgm:pt modelId="{EEADD169-962A-4518-93AA-BCF83368297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noProof="0" dirty="0"/>
            <a:t>Encouraging conceptual talk</a:t>
          </a:r>
        </a:p>
      </dgm:t>
    </dgm:pt>
    <dgm:pt modelId="{B81F091A-2A89-4760-8BCA-4ADE13BFD6B6}" type="parTrans" cxnId="{3CE6B131-8A2B-47EB-9915-EB3345C8755F}">
      <dgm:prSet/>
      <dgm:spPr/>
      <dgm:t>
        <a:bodyPr/>
        <a:lstStyle/>
        <a:p>
          <a:endParaRPr lang="en-GB"/>
        </a:p>
      </dgm:t>
    </dgm:pt>
    <dgm:pt modelId="{F28978D2-03CA-448C-8977-34E2B4C2A350}" type="sibTrans" cxnId="{3CE6B131-8A2B-47EB-9915-EB3345C8755F}">
      <dgm:prSet/>
      <dgm:spPr/>
      <dgm:t>
        <a:bodyPr/>
        <a:lstStyle/>
        <a:p>
          <a:endParaRPr lang="en-GB"/>
        </a:p>
      </dgm:t>
    </dgm:pt>
    <dgm:pt modelId="{A3796035-9E92-4A3F-B735-B769288C66C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400" noProof="0" dirty="0"/>
            <a:t>Collaborating in a group</a:t>
          </a:r>
        </a:p>
      </dgm:t>
    </dgm:pt>
    <dgm:pt modelId="{CCCF99F0-BC3A-412D-8532-2162E1FFB377}" type="sibTrans" cxnId="{F64F6FC8-C14E-4C29-A86E-53AA30A397F1}">
      <dgm:prSet/>
      <dgm:spPr/>
      <dgm:t>
        <a:bodyPr/>
        <a:lstStyle/>
        <a:p>
          <a:endParaRPr lang="en-GB"/>
        </a:p>
      </dgm:t>
    </dgm:pt>
    <dgm:pt modelId="{50FD48B0-BB4C-4AA2-8B0B-EA2B34E3AB4E}" type="parTrans" cxnId="{F64F6FC8-C14E-4C29-A86E-53AA30A397F1}">
      <dgm:prSet/>
      <dgm:spPr/>
      <dgm:t>
        <a:bodyPr/>
        <a:lstStyle/>
        <a:p>
          <a:endParaRPr lang="en-GB"/>
        </a:p>
      </dgm:t>
    </dgm:pt>
    <dgm:pt modelId="{E53C9790-7743-4959-B264-82D62A62FE3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noProof="0" dirty="0"/>
            <a:t>Collaborating to construct meaning</a:t>
          </a:r>
        </a:p>
      </dgm:t>
    </dgm:pt>
    <dgm:pt modelId="{65546878-0075-43C7-B922-21FBF18461AF}" type="sibTrans" cxnId="{7722B474-E424-483A-8BAF-ECC677CEF106}">
      <dgm:prSet/>
      <dgm:spPr/>
      <dgm:t>
        <a:bodyPr/>
        <a:lstStyle/>
        <a:p>
          <a:endParaRPr lang="en-GB"/>
        </a:p>
      </dgm:t>
    </dgm:pt>
    <dgm:pt modelId="{2AA5D945-DCCA-4DA6-AEB6-0EFFF713C3D9}" type="parTrans" cxnId="{7722B474-E424-483A-8BAF-ECC677CEF106}">
      <dgm:prSet/>
      <dgm:spPr/>
      <dgm:t>
        <a:bodyPr/>
        <a:lstStyle/>
        <a:p>
          <a:endParaRPr lang="en-GB"/>
        </a:p>
      </dgm:t>
    </dgm:pt>
    <dgm:pt modelId="{EAD7F602-AEA7-48CE-AD7A-7ECB8BA6AB8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800" b="1" noProof="0" dirty="0"/>
            <a:t>Mediating concepts</a:t>
          </a:r>
        </a:p>
      </dgm:t>
    </dgm:pt>
    <dgm:pt modelId="{B9E86323-9DC8-4798-99A5-4757EBAD5A6B}" type="sibTrans" cxnId="{B6172BC8-6CCD-44F6-B4E1-BA6869B49038}">
      <dgm:prSet/>
      <dgm:spPr/>
      <dgm:t>
        <a:bodyPr/>
        <a:lstStyle/>
        <a:p>
          <a:endParaRPr lang="en-GB"/>
        </a:p>
      </dgm:t>
    </dgm:pt>
    <dgm:pt modelId="{B646D651-B142-4705-B228-F3326A8A9F41}" type="parTrans" cxnId="{B6172BC8-6CCD-44F6-B4E1-BA6869B49038}">
      <dgm:prSet/>
      <dgm:spPr/>
      <dgm:t>
        <a:bodyPr/>
        <a:lstStyle/>
        <a:p>
          <a:endParaRPr lang="en-GB"/>
        </a:p>
      </dgm:t>
    </dgm:pt>
    <dgm:pt modelId="{8DD306C5-FF2B-4ACE-B64B-9E8524536EB4}" type="pres">
      <dgm:prSet presAssocID="{BCE4CA2B-0DC1-406F-BB23-9A353B21BC2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06718F-69F1-4D4E-B0EF-8FD754C2DDE5}" type="pres">
      <dgm:prSet presAssocID="{EAD7F602-AEA7-48CE-AD7A-7ECB8BA6AB88}" presName="vertOne" presStyleCnt="0"/>
      <dgm:spPr/>
    </dgm:pt>
    <dgm:pt modelId="{B8F0F294-1523-4730-9E8C-63EF87EECEEF}" type="pres">
      <dgm:prSet presAssocID="{EAD7F602-AEA7-48CE-AD7A-7ECB8BA6AB88}" presName="txOne" presStyleLbl="node0" presStyleIdx="0" presStyleCnt="1" custScaleX="99810" custScaleY="56112">
        <dgm:presLayoutVars>
          <dgm:chPref val="3"/>
        </dgm:presLayoutVars>
      </dgm:prSet>
      <dgm:spPr/>
    </dgm:pt>
    <dgm:pt modelId="{DD4063C2-2127-4C59-9307-96493DE44326}" type="pres">
      <dgm:prSet presAssocID="{EAD7F602-AEA7-48CE-AD7A-7ECB8BA6AB88}" presName="parTransOne" presStyleCnt="0"/>
      <dgm:spPr/>
    </dgm:pt>
    <dgm:pt modelId="{36B1A4CA-3E1C-4721-82B3-E66AFB4BFEA0}" type="pres">
      <dgm:prSet presAssocID="{EAD7F602-AEA7-48CE-AD7A-7ECB8BA6AB88}" presName="horzOne" presStyleCnt="0"/>
      <dgm:spPr/>
    </dgm:pt>
    <dgm:pt modelId="{D377A38F-992B-48D6-A7B4-EEDCBAA5ABC1}" type="pres">
      <dgm:prSet presAssocID="{A3796035-9E92-4A3F-B735-B769288C66CA}" presName="vertTwo" presStyleCnt="0"/>
      <dgm:spPr/>
    </dgm:pt>
    <dgm:pt modelId="{0A48088D-2329-4AF9-8B19-7C0932F5A342}" type="pres">
      <dgm:prSet presAssocID="{A3796035-9E92-4A3F-B735-B769288C66CA}" presName="txTwo" presStyleLbl="node2" presStyleIdx="0" presStyleCnt="2" custScaleY="51799">
        <dgm:presLayoutVars>
          <dgm:chPref val="3"/>
        </dgm:presLayoutVars>
      </dgm:prSet>
      <dgm:spPr/>
    </dgm:pt>
    <dgm:pt modelId="{9FB71BBA-E382-484D-952F-25A5C8EA66AB}" type="pres">
      <dgm:prSet presAssocID="{A3796035-9E92-4A3F-B735-B769288C66CA}" presName="parTransTwo" presStyleCnt="0"/>
      <dgm:spPr/>
    </dgm:pt>
    <dgm:pt modelId="{EEB9BFCA-BA66-48A7-9160-1368EC941FBC}" type="pres">
      <dgm:prSet presAssocID="{A3796035-9E92-4A3F-B735-B769288C66CA}" presName="horzTwo" presStyleCnt="0"/>
      <dgm:spPr/>
    </dgm:pt>
    <dgm:pt modelId="{5314B9F8-7F46-47A0-9BE6-A8F71859AE9E}" type="pres">
      <dgm:prSet presAssocID="{E89CE978-09A5-460A-B508-D524E54A936C}" presName="vertThree" presStyleCnt="0"/>
      <dgm:spPr/>
    </dgm:pt>
    <dgm:pt modelId="{A973A07A-FD83-4422-9713-2DE688015156}" type="pres">
      <dgm:prSet presAssocID="{E89CE978-09A5-460A-B508-D524E54A936C}" presName="txThree" presStyleLbl="node3" presStyleIdx="0" presStyleCnt="4" custScaleY="69014">
        <dgm:presLayoutVars>
          <dgm:chPref val="3"/>
        </dgm:presLayoutVars>
      </dgm:prSet>
      <dgm:spPr/>
    </dgm:pt>
    <dgm:pt modelId="{6171D530-978A-47BF-A425-5452F17BD055}" type="pres">
      <dgm:prSet presAssocID="{E89CE978-09A5-460A-B508-D524E54A936C}" presName="horzThree" presStyleCnt="0"/>
      <dgm:spPr/>
    </dgm:pt>
    <dgm:pt modelId="{0A7DB35B-BD71-4267-9D65-6EB4585E56D8}" type="pres">
      <dgm:prSet presAssocID="{36878035-B228-4482-A652-D0276CA8F4CC}" presName="sibSpaceThree" presStyleCnt="0"/>
      <dgm:spPr/>
    </dgm:pt>
    <dgm:pt modelId="{B191D858-3B03-4470-83E3-384EC44DDBA2}" type="pres">
      <dgm:prSet presAssocID="{E53C9790-7743-4959-B264-82D62A62FE39}" presName="vertThree" presStyleCnt="0"/>
      <dgm:spPr/>
    </dgm:pt>
    <dgm:pt modelId="{AD0D5958-6503-4838-8B7E-938A881DAB75}" type="pres">
      <dgm:prSet presAssocID="{E53C9790-7743-4959-B264-82D62A62FE39}" presName="txThree" presStyleLbl="node3" presStyleIdx="1" presStyleCnt="4" custScaleY="67025">
        <dgm:presLayoutVars>
          <dgm:chPref val="3"/>
        </dgm:presLayoutVars>
      </dgm:prSet>
      <dgm:spPr/>
    </dgm:pt>
    <dgm:pt modelId="{E6AEF864-A0F1-4A62-BC37-22E302047EE6}" type="pres">
      <dgm:prSet presAssocID="{E53C9790-7743-4959-B264-82D62A62FE39}" presName="horzThree" presStyleCnt="0"/>
      <dgm:spPr/>
    </dgm:pt>
    <dgm:pt modelId="{548F5F8D-CD0A-4B28-83EC-845E2F02FAF7}" type="pres">
      <dgm:prSet presAssocID="{CCCF99F0-BC3A-412D-8532-2162E1FFB377}" presName="sibSpaceTwo" presStyleCnt="0"/>
      <dgm:spPr/>
    </dgm:pt>
    <dgm:pt modelId="{D4F71B58-0741-4320-A905-6ECF66E95DDD}" type="pres">
      <dgm:prSet presAssocID="{FFD5EA40-E824-49AD-B0A1-34A20E01FFCA}" presName="vertTwo" presStyleCnt="0"/>
      <dgm:spPr/>
    </dgm:pt>
    <dgm:pt modelId="{B16D381F-29A2-4BB1-8D07-9209BEBB1B27}" type="pres">
      <dgm:prSet presAssocID="{FFD5EA40-E824-49AD-B0A1-34A20E01FFCA}" presName="txTwo" presStyleLbl="node2" presStyleIdx="1" presStyleCnt="2" custScaleY="49931">
        <dgm:presLayoutVars>
          <dgm:chPref val="3"/>
        </dgm:presLayoutVars>
      </dgm:prSet>
      <dgm:spPr/>
    </dgm:pt>
    <dgm:pt modelId="{8C0868B3-E956-475D-BE13-767F8790767E}" type="pres">
      <dgm:prSet presAssocID="{FFD5EA40-E824-49AD-B0A1-34A20E01FFCA}" presName="parTransTwo" presStyleCnt="0"/>
      <dgm:spPr/>
    </dgm:pt>
    <dgm:pt modelId="{4BAFB1BE-23F4-43FF-A6BE-FACDABD1E184}" type="pres">
      <dgm:prSet presAssocID="{FFD5EA40-E824-49AD-B0A1-34A20E01FFCA}" presName="horzTwo" presStyleCnt="0"/>
      <dgm:spPr/>
    </dgm:pt>
    <dgm:pt modelId="{547BF015-E9D6-4BC6-B7BB-2DC878C6E796}" type="pres">
      <dgm:prSet presAssocID="{34CD81CD-17C5-4504-AF8C-A3AE7AD113E1}" presName="vertThree" presStyleCnt="0"/>
      <dgm:spPr/>
    </dgm:pt>
    <dgm:pt modelId="{5EE45C96-DA6F-4050-A56F-74A0FE198022}" type="pres">
      <dgm:prSet presAssocID="{34CD81CD-17C5-4504-AF8C-A3AE7AD113E1}" presName="txThree" presStyleLbl="node3" presStyleIdx="2" presStyleCnt="4" custScaleY="70470">
        <dgm:presLayoutVars>
          <dgm:chPref val="3"/>
        </dgm:presLayoutVars>
      </dgm:prSet>
      <dgm:spPr/>
    </dgm:pt>
    <dgm:pt modelId="{E4AA6186-2B18-40CE-93C3-B6B5C0922073}" type="pres">
      <dgm:prSet presAssocID="{34CD81CD-17C5-4504-AF8C-A3AE7AD113E1}" presName="horzThree" presStyleCnt="0"/>
      <dgm:spPr/>
    </dgm:pt>
    <dgm:pt modelId="{1900A0AA-1251-4445-A465-5E67A876BFBE}" type="pres">
      <dgm:prSet presAssocID="{DCB33BFE-AC33-4097-8FD0-C6229B99648A}" presName="sibSpaceThree" presStyleCnt="0"/>
      <dgm:spPr/>
    </dgm:pt>
    <dgm:pt modelId="{EA09F43F-3F87-47E4-921A-FE67621C2E93}" type="pres">
      <dgm:prSet presAssocID="{EEADD169-962A-4518-93AA-BCF83368297D}" presName="vertThree" presStyleCnt="0"/>
      <dgm:spPr/>
    </dgm:pt>
    <dgm:pt modelId="{0B7E904F-AD51-4377-930C-1AD985A86D3D}" type="pres">
      <dgm:prSet presAssocID="{EEADD169-962A-4518-93AA-BCF83368297D}" presName="txThree" presStyleLbl="node3" presStyleIdx="3" presStyleCnt="4" custScaleY="73276">
        <dgm:presLayoutVars>
          <dgm:chPref val="3"/>
        </dgm:presLayoutVars>
      </dgm:prSet>
      <dgm:spPr/>
    </dgm:pt>
    <dgm:pt modelId="{340B5907-B09A-46D7-AE87-EDE1B4ADCE9D}" type="pres">
      <dgm:prSet presAssocID="{EEADD169-962A-4518-93AA-BCF83368297D}" presName="horzThree" presStyleCnt="0"/>
      <dgm:spPr/>
    </dgm:pt>
  </dgm:ptLst>
  <dgm:cxnLst>
    <dgm:cxn modelId="{EE774E11-1127-4389-8EB2-45B64961975C}" type="presOf" srcId="{FFD5EA40-E824-49AD-B0A1-34A20E01FFCA}" destId="{B16D381F-29A2-4BB1-8D07-9209BEBB1B27}" srcOrd="0" destOrd="0" presId="urn:microsoft.com/office/officeart/2005/8/layout/hierarchy4"/>
    <dgm:cxn modelId="{D50D0813-B975-4E72-A27B-500F5840E1D0}" type="presOf" srcId="{EEADD169-962A-4518-93AA-BCF83368297D}" destId="{0B7E904F-AD51-4377-930C-1AD985A86D3D}" srcOrd="0" destOrd="0" presId="urn:microsoft.com/office/officeart/2005/8/layout/hierarchy4"/>
    <dgm:cxn modelId="{5C57611C-74A4-4685-B640-486608E499D3}" srcId="{EAD7F602-AEA7-48CE-AD7A-7ECB8BA6AB88}" destId="{FFD5EA40-E824-49AD-B0A1-34A20E01FFCA}" srcOrd="1" destOrd="0" parTransId="{3AA84A5E-2D9C-4105-9B61-A89E3ECC161B}" sibTransId="{291D00BD-B19F-4E7F-A444-1A5DF72727A8}"/>
    <dgm:cxn modelId="{0342CD1C-73C7-4D3B-B0D9-9BB2BA5732BE}" srcId="{FFD5EA40-E824-49AD-B0A1-34A20E01FFCA}" destId="{34CD81CD-17C5-4504-AF8C-A3AE7AD113E1}" srcOrd="0" destOrd="0" parTransId="{9D6AD9A9-C98B-4C42-831F-E8E65DD2FD4C}" sibTransId="{DCB33BFE-AC33-4097-8FD0-C6229B99648A}"/>
    <dgm:cxn modelId="{26E0202E-4524-4B50-8399-D728A265526D}" type="presOf" srcId="{A3796035-9E92-4A3F-B735-B769288C66CA}" destId="{0A48088D-2329-4AF9-8B19-7C0932F5A342}" srcOrd="0" destOrd="0" presId="urn:microsoft.com/office/officeart/2005/8/layout/hierarchy4"/>
    <dgm:cxn modelId="{3CE6B131-8A2B-47EB-9915-EB3345C8755F}" srcId="{FFD5EA40-E824-49AD-B0A1-34A20E01FFCA}" destId="{EEADD169-962A-4518-93AA-BCF83368297D}" srcOrd="1" destOrd="0" parTransId="{B81F091A-2A89-4760-8BCA-4ADE13BFD6B6}" sibTransId="{F28978D2-03CA-448C-8977-34E2B4C2A350}"/>
    <dgm:cxn modelId="{B4686550-72C4-4CDB-920B-F233F25570F7}" type="presOf" srcId="{E89CE978-09A5-460A-B508-D524E54A936C}" destId="{A973A07A-FD83-4422-9713-2DE688015156}" srcOrd="0" destOrd="0" presId="urn:microsoft.com/office/officeart/2005/8/layout/hierarchy4"/>
    <dgm:cxn modelId="{7722B474-E424-483A-8BAF-ECC677CEF106}" srcId="{A3796035-9E92-4A3F-B735-B769288C66CA}" destId="{E53C9790-7743-4959-B264-82D62A62FE39}" srcOrd="1" destOrd="0" parTransId="{2AA5D945-DCCA-4DA6-AEB6-0EFFF713C3D9}" sibTransId="{65546878-0075-43C7-B922-21FBF18461AF}"/>
    <dgm:cxn modelId="{21E4F655-06C8-4B0D-9BA2-8534CC6D2B36}" type="presOf" srcId="{34CD81CD-17C5-4504-AF8C-A3AE7AD113E1}" destId="{5EE45C96-DA6F-4050-A56F-74A0FE198022}" srcOrd="0" destOrd="0" presId="urn:microsoft.com/office/officeart/2005/8/layout/hierarchy4"/>
    <dgm:cxn modelId="{7CF4A690-C6D3-4F58-93CC-CBC4135B885B}" type="presOf" srcId="{EAD7F602-AEA7-48CE-AD7A-7ECB8BA6AB88}" destId="{B8F0F294-1523-4730-9E8C-63EF87EECEEF}" srcOrd="0" destOrd="0" presId="urn:microsoft.com/office/officeart/2005/8/layout/hierarchy4"/>
    <dgm:cxn modelId="{B6172BC8-6CCD-44F6-B4E1-BA6869B49038}" srcId="{BCE4CA2B-0DC1-406F-BB23-9A353B21BC2B}" destId="{EAD7F602-AEA7-48CE-AD7A-7ECB8BA6AB88}" srcOrd="0" destOrd="0" parTransId="{B646D651-B142-4705-B228-F3326A8A9F41}" sibTransId="{B9E86323-9DC8-4798-99A5-4757EBAD5A6B}"/>
    <dgm:cxn modelId="{F64F6FC8-C14E-4C29-A86E-53AA30A397F1}" srcId="{EAD7F602-AEA7-48CE-AD7A-7ECB8BA6AB88}" destId="{A3796035-9E92-4A3F-B735-B769288C66CA}" srcOrd="0" destOrd="0" parTransId="{50FD48B0-BB4C-4AA2-8B0B-EA2B34E3AB4E}" sibTransId="{CCCF99F0-BC3A-412D-8532-2162E1FFB377}"/>
    <dgm:cxn modelId="{818E93E8-B844-4523-93C4-93956DA0263E}" srcId="{A3796035-9E92-4A3F-B735-B769288C66CA}" destId="{E89CE978-09A5-460A-B508-D524E54A936C}" srcOrd="0" destOrd="0" parTransId="{30F40F37-69F5-486C-8701-3B8D95ACFDAE}" sibTransId="{36878035-B228-4482-A652-D0276CA8F4CC}"/>
    <dgm:cxn modelId="{175D19EC-A583-4958-9DAB-2E0E9F245465}" type="presOf" srcId="{BCE4CA2B-0DC1-406F-BB23-9A353B21BC2B}" destId="{8DD306C5-FF2B-4ACE-B64B-9E8524536EB4}" srcOrd="0" destOrd="0" presId="urn:microsoft.com/office/officeart/2005/8/layout/hierarchy4"/>
    <dgm:cxn modelId="{C8843CF6-10D7-414B-98E0-D740B14E1BC9}" type="presOf" srcId="{E53C9790-7743-4959-B264-82D62A62FE39}" destId="{AD0D5958-6503-4838-8B7E-938A881DAB75}" srcOrd="0" destOrd="0" presId="urn:microsoft.com/office/officeart/2005/8/layout/hierarchy4"/>
    <dgm:cxn modelId="{35665F2A-AFE7-4B78-91F1-9940A8FFE5C0}" type="presParOf" srcId="{8DD306C5-FF2B-4ACE-B64B-9E8524536EB4}" destId="{5F06718F-69F1-4D4E-B0EF-8FD754C2DDE5}" srcOrd="0" destOrd="0" presId="urn:microsoft.com/office/officeart/2005/8/layout/hierarchy4"/>
    <dgm:cxn modelId="{7D085ABC-3CB6-4C09-BE37-2E8A037B121A}" type="presParOf" srcId="{5F06718F-69F1-4D4E-B0EF-8FD754C2DDE5}" destId="{B8F0F294-1523-4730-9E8C-63EF87EECEEF}" srcOrd="0" destOrd="0" presId="urn:microsoft.com/office/officeart/2005/8/layout/hierarchy4"/>
    <dgm:cxn modelId="{742C9294-A912-46E1-B346-5769756A7739}" type="presParOf" srcId="{5F06718F-69F1-4D4E-B0EF-8FD754C2DDE5}" destId="{DD4063C2-2127-4C59-9307-96493DE44326}" srcOrd="1" destOrd="0" presId="urn:microsoft.com/office/officeart/2005/8/layout/hierarchy4"/>
    <dgm:cxn modelId="{FF363748-4F4D-4C63-B6D3-64C1AEEC7BB6}" type="presParOf" srcId="{5F06718F-69F1-4D4E-B0EF-8FD754C2DDE5}" destId="{36B1A4CA-3E1C-4721-82B3-E66AFB4BFEA0}" srcOrd="2" destOrd="0" presId="urn:microsoft.com/office/officeart/2005/8/layout/hierarchy4"/>
    <dgm:cxn modelId="{5B4D6876-8704-4F48-9942-0A85FB1C4E6A}" type="presParOf" srcId="{36B1A4CA-3E1C-4721-82B3-E66AFB4BFEA0}" destId="{D377A38F-992B-48D6-A7B4-EEDCBAA5ABC1}" srcOrd="0" destOrd="0" presId="urn:microsoft.com/office/officeart/2005/8/layout/hierarchy4"/>
    <dgm:cxn modelId="{47BDC6E3-E8E0-49A1-A0B1-903C46618C52}" type="presParOf" srcId="{D377A38F-992B-48D6-A7B4-EEDCBAA5ABC1}" destId="{0A48088D-2329-4AF9-8B19-7C0932F5A342}" srcOrd="0" destOrd="0" presId="urn:microsoft.com/office/officeart/2005/8/layout/hierarchy4"/>
    <dgm:cxn modelId="{29F7D87E-2DF6-4EB2-A264-FCD488E1702B}" type="presParOf" srcId="{D377A38F-992B-48D6-A7B4-EEDCBAA5ABC1}" destId="{9FB71BBA-E382-484D-952F-25A5C8EA66AB}" srcOrd="1" destOrd="0" presId="urn:microsoft.com/office/officeart/2005/8/layout/hierarchy4"/>
    <dgm:cxn modelId="{8DB4167B-0620-45F7-8F3A-4F3D28F778EB}" type="presParOf" srcId="{D377A38F-992B-48D6-A7B4-EEDCBAA5ABC1}" destId="{EEB9BFCA-BA66-48A7-9160-1368EC941FBC}" srcOrd="2" destOrd="0" presId="urn:microsoft.com/office/officeart/2005/8/layout/hierarchy4"/>
    <dgm:cxn modelId="{2FF5B5ED-719F-4939-9F6E-0DE2B0F108CC}" type="presParOf" srcId="{EEB9BFCA-BA66-48A7-9160-1368EC941FBC}" destId="{5314B9F8-7F46-47A0-9BE6-A8F71859AE9E}" srcOrd="0" destOrd="0" presId="urn:microsoft.com/office/officeart/2005/8/layout/hierarchy4"/>
    <dgm:cxn modelId="{13218A56-E4B0-48E7-8065-B05FE34ABDEB}" type="presParOf" srcId="{5314B9F8-7F46-47A0-9BE6-A8F71859AE9E}" destId="{A973A07A-FD83-4422-9713-2DE688015156}" srcOrd="0" destOrd="0" presId="urn:microsoft.com/office/officeart/2005/8/layout/hierarchy4"/>
    <dgm:cxn modelId="{0EA47184-B204-4FE8-A325-18C5D18614B0}" type="presParOf" srcId="{5314B9F8-7F46-47A0-9BE6-A8F71859AE9E}" destId="{6171D530-978A-47BF-A425-5452F17BD055}" srcOrd="1" destOrd="0" presId="urn:microsoft.com/office/officeart/2005/8/layout/hierarchy4"/>
    <dgm:cxn modelId="{BE5AF864-35D2-4C48-961D-649DDD0B348F}" type="presParOf" srcId="{EEB9BFCA-BA66-48A7-9160-1368EC941FBC}" destId="{0A7DB35B-BD71-4267-9D65-6EB4585E56D8}" srcOrd="1" destOrd="0" presId="urn:microsoft.com/office/officeart/2005/8/layout/hierarchy4"/>
    <dgm:cxn modelId="{A5156D7C-4473-4BE5-A7B2-DA13EB12E482}" type="presParOf" srcId="{EEB9BFCA-BA66-48A7-9160-1368EC941FBC}" destId="{B191D858-3B03-4470-83E3-384EC44DDBA2}" srcOrd="2" destOrd="0" presId="urn:microsoft.com/office/officeart/2005/8/layout/hierarchy4"/>
    <dgm:cxn modelId="{146147CD-DF14-41BA-8B3C-5D60AECB291B}" type="presParOf" srcId="{B191D858-3B03-4470-83E3-384EC44DDBA2}" destId="{AD0D5958-6503-4838-8B7E-938A881DAB75}" srcOrd="0" destOrd="0" presId="urn:microsoft.com/office/officeart/2005/8/layout/hierarchy4"/>
    <dgm:cxn modelId="{8A66EE30-5AF8-4D61-B38D-38D915843E57}" type="presParOf" srcId="{B191D858-3B03-4470-83E3-384EC44DDBA2}" destId="{E6AEF864-A0F1-4A62-BC37-22E302047EE6}" srcOrd="1" destOrd="0" presId="urn:microsoft.com/office/officeart/2005/8/layout/hierarchy4"/>
    <dgm:cxn modelId="{90D667B3-3EE5-490D-B08D-A4AF182A2113}" type="presParOf" srcId="{36B1A4CA-3E1C-4721-82B3-E66AFB4BFEA0}" destId="{548F5F8D-CD0A-4B28-83EC-845E2F02FAF7}" srcOrd="1" destOrd="0" presId="urn:microsoft.com/office/officeart/2005/8/layout/hierarchy4"/>
    <dgm:cxn modelId="{7C16AFEE-F849-4445-AFB9-8FB395CD1961}" type="presParOf" srcId="{36B1A4CA-3E1C-4721-82B3-E66AFB4BFEA0}" destId="{D4F71B58-0741-4320-A905-6ECF66E95DDD}" srcOrd="2" destOrd="0" presId="urn:microsoft.com/office/officeart/2005/8/layout/hierarchy4"/>
    <dgm:cxn modelId="{9264C5C6-7E7C-489F-BBD4-3B20A0572542}" type="presParOf" srcId="{D4F71B58-0741-4320-A905-6ECF66E95DDD}" destId="{B16D381F-29A2-4BB1-8D07-9209BEBB1B27}" srcOrd="0" destOrd="0" presId="urn:microsoft.com/office/officeart/2005/8/layout/hierarchy4"/>
    <dgm:cxn modelId="{E1CCE29F-F0A3-4DA2-B730-DAEF76D8E92A}" type="presParOf" srcId="{D4F71B58-0741-4320-A905-6ECF66E95DDD}" destId="{8C0868B3-E956-475D-BE13-767F8790767E}" srcOrd="1" destOrd="0" presId="urn:microsoft.com/office/officeart/2005/8/layout/hierarchy4"/>
    <dgm:cxn modelId="{FCD03401-08BC-4D47-8780-6B1DFD68E5B4}" type="presParOf" srcId="{D4F71B58-0741-4320-A905-6ECF66E95DDD}" destId="{4BAFB1BE-23F4-43FF-A6BE-FACDABD1E184}" srcOrd="2" destOrd="0" presId="urn:microsoft.com/office/officeart/2005/8/layout/hierarchy4"/>
    <dgm:cxn modelId="{575E88DD-F68B-4FD0-89CA-8502561831B8}" type="presParOf" srcId="{4BAFB1BE-23F4-43FF-A6BE-FACDABD1E184}" destId="{547BF015-E9D6-4BC6-B7BB-2DC878C6E796}" srcOrd="0" destOrd="0" presId="urn:microsoft.com/office/officeart/2005/8/layout/hierarchy4"/>
    <dgm:cxn modelId="{8ECA16CC-5397-4944-8F4A-0059B47087E9}" type="presParOf" srcId="{547BF015-E9D6-4BC6-B7BB-2DC878C6E796}" destId="{5EE45C96-DA6F-4050-A56F-74A0FE198022}" srcOrd="0" destOrd="0" presId="urn:microsoft.com/office/officeart/2005/8/layout/hierarchy4"/>
    <dgm:cxn modelId="{88EAA184-B509-4184-9044-251C1858651D}" type="presParOf" srcId="{547BF015-E9D6-4BC6-B7BB-2DC878C6E796}" destId="{E4AA6186-2B18-40CE-93C3-B6B5C0922073}" srcOrd="1" destOrd="0" presId="urn:microsoft.com/office/officeart/2005/8/layout/hierarchy4"/>
    <dgm:cxn modelId="{43B37767-4481-4884-A6E1-6B80C9A2B7F2}" type="presParOf" srcId="{4BAFB1BE-23F4-43FF-A6BE-FACDABD1E184}" destId="{1900A0AA-1251-4445-A465-5E67A876BFBE}" srcOrd="1" destOrd="0" presId="urn:microsoft.com/office/officeart/2005/8/layout/hierarchy4"/>
    <dgm:cxn modelId="{1A5D401B-7D7B-47FD-A37B-75F3DC30351F}" type="presParOf" srcId="{4BAFB1BE-23F4-43FF-A6BE-FACDABD1E184}" destId="{EA09F43F-3F87-47E4-921A-FE67621C2E93}" srcOrd="2" destOrd="0" presId="urn:microsoft.com/office/officeart/2005/8/layout/hierarchy4"/>
    <dgm:cxn modelId="{FDAD9685-EF1A-4C24-A9FE-AD6511B68B4C}" type="presParOf" srcId="{EA09F43F-3F87-47E4-921A-FE67621C2E93}" destId="{0B7E904F-AD51-4377-930C-1AD985A86D3D}" srcOrd="0" destOrd="0" presId="urn:microsoft.com/office/officeart/2005/8/layout/hierarchy4"/>
    <dgm:cxn modelId="{78183578-5718-401E-A1ED-4121A48BE3E0}" type="presParOf" srcId="{EA09F43F-3F87-47E4-921A-FE67621C2E93}" destId="{340B5907-B09A-46D7-AE87-EDE1B4ADCE9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E4CA2B-0DC1-406F-BB23-9A353B21BC2B}" type="doc">
      <dgm:prSet loTypeId="urn:microsoft.com/office/officeart/2005/8/layout/hierarchy4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EAD7F602-AEA7-48CE-AD7A-7ECB8BA6AB8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400" b="1" noProof="0" dirty="0"/>
            <a:t>Mediating communication</a:t>
          </a:r>
        </a:p>
      </dgm:t>
    </dgm:pt>
    <dgm:pt modelId="{B646D651-B142-4705-B228-F3326A8A9F41}" type="parTrans" cxnId="{B6172BC8-6CCD-44F6-B4E1-BA6869B49038}">
      <dgm:prSet/>
      <dgm:spPr/>
      <dgm:t>
        <a:bodyPr/>
        <a:lstStyle/>
        <a:p>
          <a:endParaRPr lang="en-GB"/>
        </a:p>
      </dgm:t>
    </dgm:pt>
    <dgm:pt modelId="{B9E86323-9DC8-4798-99A5-4757EBAD5A6B}" type="sibTrans" cxnId="{B6172BC8-6CCD-44F6-B4E1-BA6869B49038}">
      <dgm:prSet/>
      <dgm:spPr/>
      <dgm:t>
        <a:bodyPr/>
        <a:lstStyle/>
        <a:p>
          <a:endParaRPr lang="en-GB"/>
        </a:p>
      </dgm:t>
    </dgm:pt>
    <dgm:pt modelId="{E89CE978-09A5-460A-B508-D524E54A936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noProof="0" dirty="0"/>
            <a:t>Facilitating plurilingual space</a:t>
          </a:r>
        </a:p>
      </dgm:t>
    </dgm:pt>
    <dgm:pt modelId="{30F40F37-69F5-486C-8701-3B8D95ACFDAE}" type="parTrans" cxnId="{818E93E8-B844-4523-93C4-93956DA0263E}">
      <dgm:prSet/>
      <dgm:spPr/>
      <dgm:t>
        <a:bodyPr/>
        <a:lstStyle/>
        <a:p>
          <a:endParaRPr lang="en-GB"/>
        </a:p>
      </dgm:t>
    </dgm:pt>
    <dgm:pt modelId="{36878035-B228-4482-A652-D0276CA8F4CC}" type="sibTrans" cxnId="{818E93E8-B844-4523-93C4-93956DA0263E}">
      <dgm:prSet/>
      <dgm:spPr/>
      <dgm:t>
        <a:bodyPr/>
        <a:lstStyle/>
        <a:p>
          <a:endParaRPr lang="en-GB"/>
        </a:p>
      </dgm:t>
    </dgm:pt>
    <dgm:pt modelId="{B1768974-6BB2-45D4-B763-0CA93917E09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noProof="0" dirty="0"/>
            <a:t>Acting as an intermediary in informal communication</a:t>
          </a:r>
        </a:p>
      </dgm:t>
    </dgm:pt>
    <dgm:pt modelId="{6844722B-5AD9-4CA2-8488-A85846E1E469}" type="parTrans" cxnId="{28333BAA-6FE4-4DFF-BEEB-F51E1672C94D}">
      <dgm:prSet/>
      <dgm:spPr/>
      <dgm:t>
        <a:bodyPr/>
        <a:lstStyle/>
        <a:p>
          <a:endParaRPr lang="en-GB"/>
        </a:p>
      </dgm:t>
    </dgm:pt>
    <dgm:pt modelId="{27E8DE49-A744-4744-91B3-B82C82C54059}" type="sibTrans" cxnId="{28333BAA-6FE4-4DFF-BEEB-F51E1672C94D}">
      <dgm:prSet/>
      <dgm:spPr/>
      <dgm:t>
        <a:bodyPr/>
        <a:lstStyle/>
        <a:p>
          <a:endParaRPr lang="en-GB"/>
        </a:p>
      </dgm:t>
    </dgm:pt>
    <dgm:pt modelId="{E18893C8-8ECF-4B0E-9FDA-869E94600F2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2000" noProof="0" dirty="0"/>
            <a:t>Facilitating communication in delicate situations and disagreements</a:t>
          </a:r>
        </a:p>
      </dgm:t>
    </dgm:pt>
    <dgm:pt modelId="{6966ADEF-1ACA-413F-B18B-92DBEF545116}" type="parTrans" cxnId="{3364259B-309D-4743-872F-6E7E5C4BD2B4}">
      <dgm:prSet/>
      <dgm:spPr/>
      <dgm:t>
        <a:bodyPr/>
        <a:lstStyle/>
        <a:p>
          <a:endParaRPr lang="en-GB"/>
        </a:p>
      </dgm:t>
    </dgm:pt>
    <dgm:pt modelId="{8AAAE388-25BF-42EB-AF5C-089C8ABA0206}" type="sibTrans" cxnId="{3364259B-309D-4743-872F-6E7E5C4BD2B4}">
      <dgm:prSet/>
      <dgm:spPr/>
      <dgm:t>
        <a:bodyPr/>
        <a:lstStyle/>
        <a:p>
          <a:endParaRPr lang="en-GB"/>
        </a:p>
      </dgm:t>
    </dgm:pt>
    <dgm:pt modelId="{5CF7C6EC-9CF1-4C66-95C5-4D7357171D52}" type="pres">
      <dgm:prSet presAssocID="{BCE4CA2B-0DC1-406F-BB23-9A353B21BC2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66C888E-0A7E-4505-9101-71359F1D2A59}" type="pres">
      <dgm:prSet presAssocID="{EAD7F602-AEA7-48CE-AD7A-7ECB8BA6AB88}" presName="vertOne" presStyleCnt="0"/>
      <dgm:spPr/>
    </dgm:pt>
    <dgm:pt modelId="{4031BD2D-F936-4610-8FE5-1C65CCCF50D0}" type="pres">
      <dgm:prSet presAssocID="{EAD7F602-AEA7-48CE-AD7A-7ECB8BA6AB88}" presName="txOne" presStyleLbl="node0" presStyleIdx="0" presStyleCnt="1" custScaleY="31844" custLinFactNeighborX="-126" custLinFactNeighborY="-9526">
        <dgm:presLayoutVars>
          <dgm:chPref val="3"/>
        </dgm:presLayoutVars>
      </dgm:prSet>
      <dgm:spPr/>
    </dgm:pt>
    <dgm:pt modelId="{8832FEA7-99BB-4C60-B560-D3850F847427}" type="pres">
      <dgm:prSet presAssocID="{EAD7F602-AEA7-48CE-AD7A-7ECB8BA6AB88}" presName="parTransOne" presStyleCnt="0"/>
      <dgm:spPr/>
    </dgm:pt>
    <dgm:pt modelId="{6A8270F2-DE15-485F-AC2A-0FF97FE8286C}" type="pres">
      <dgm:prSet presAssocID="{EAD7F602-AEA7-48CE-AD7A-7ECB8BA6AB88}" presName="horzOne" presStyleCnt="0"/>
      <dgm:spPr/>
    </dgm:pt>
    <dgm:pt modelId="{DCC5AA89-E80F-4D8A-9BCB-14631D093774}" type="pres">
      <dgm:prSet presAssocID="{E89CE978-09A5-460A-B508-D524E54A936C}" presName="vertTwo" presStyleCnt="0"/>
      <dgm:spPr/>
    </dgm:pt>
    <dgm:pt modelId="{A4460A44-D91C-4F30-8F01-2C646BCB50A9}" type="pres">
      <dgm:prSet presAssocID="{E89CE978-09A5-460A-B508-D524E54A936C}" presName="txTwo" presStyleLbl="node2" presStyleIdx="0" presStyleCnt="3" custScaleY="65219">
        <dgm:presLayoutVars>
          <dgm:chPref val="3"/>
        </dgm:presLayoutVars>
      </dgm:prSet>
      <dgm:spPr/>
    </dgm:pt>
    <dgm:pt modelId="{36B45EC6-80F5-48A9-A7D4-4BC94CAF6D3A}" type="pres">
      <dgm:prSet presAssocID="{E89CE978-09A5-460A-B508-D524E54A936C}" presName="horzTwo" presStyleCnt="0"/>
      <dgm:spPr/>
    </dgm:pt>
    <dgm:pt modelId="{39E06296-6DEB-4721-9E4A-C21AC96290AC}" type="pres">
      <dgm:prSet presAssocID="{36878035-B228-4482-A652-D0276CA8F4CC}" presName="sibSpaceTwo" presStyleCnt="0"/>
      <dgm:spPr/>
    </dgm:pt>
    <dgm:pt modelId="{194A2FB7-AE7B-4342-8CBF-A9BEA767937D}" type="pres">
      <dgm:prSet presAssocID="{B1768974-6BB2-45D4-B763-0CA93917E09B}" presName="vertTwo" presStyleCnt="0"/>
      <dgm:spPr/>
    </dgm:pt>
    <dgm:pt modelId="{40F8C632-8861-4FBC-8F4E-27BA1DF8640E}" type="pres">
      <dgm:prSet presAssocID="{B1768974-6BB2-45D4-B763-0CA93917E09B}" presName="txTwo" presStyleLbl="node2" presStyleIdx="1" presStyleCnt="3" custScaleY="64411">
        <dgm:presLayoutVars>
          <dgm:chPref val="3"/>
        </dgm:presLayoutVars>
      </dgm:prSet>
      <dgm:spPr/>
    </dgm:pt>
    <dgm:pt modelId="{B62E4A02-C9D8-45CA-A0DD-0649B56A687B}" type="pres">
      <dgm:prSet presAssocID="{B1768974-6BB2-45D4-B763-0CA93917E09B}" presName="horzTwo" presStyleCnt="0"/>
      <dgm:spPr/>
    </dgm:pt>
    <dgm:pt modelId="{1C512818-2116-44DF-8156-E24835D1E8EB}" type="pres">
      <dgm:prSet presAssocID="{27E8DE49-A744-4744-91B3-B82C82C54059}" presName="sibSpaceTwo" presStyleCnt="0"/>
      <dgm:spPr/>
    </dgm:pt>
    <dgm:pt modelId="{B12E7584-8CAB-4F5A-A9A0-5AA7E7AAFE53}" type="pres">
      <dgm:prSet presAssocID="{E18893C8-8ECF-4B0E-9FDA-869E94600F2E}" presName="vertTwo" presStyleCnt="0"/>
      <dgm:spPr/>
    </dgm:pt>
    <dgm:pt modelId="{DD2F8213-0658-4881-B67E-AB058706AC6D}" type="pres">
      <dgm:prSet presAssocID="{E18893C8-8ECF-4B0E-9FDA-869E94600F2E}" presName="txTwo" presStyleLbl="node2" presStyleIdx="2" presStyleCnt="3" custScaleY="63312">
        <dgm:presLayoutVars>
          <dgm:chPref val="3"/>
        </dgm:presLayoutVars>
      </dgm:prSet>
      <dgm:spPr/>
    </dgm:pt>
    <dgm:pt modelId="{91892BF1-8C02-489C-83DD-B5A7FA645DB3}" type="pres">
      <dgm:prSet presAssocID="{E18893C8-8ECF-4B0E-9FDA-869E94600F2E}" presName="horzTwo" presStyleCnt="0"/>
      <dgm:spPr/>
    </dgm:pt>
  </dgm:ptLst>
  <dgm:cxnLst>
    <dgm:cxn modelId="{F7EC773F-4079-4C49-B064-6DAB9A688B89}" type="presOf" srcId="{E18893C8-8ECF-4B0E-9FDA-869E94600F2E}" destId="{DD2F8213-0658-4881-B67E-AB058706AC6D}" srcOrd="0" destOrd="0" presId="urn:microsoft.com/office/officeart/2005/8/layout/hierarchy4"/>
    <dgm:cxn modelId="{5B4E4F53-FA44-43FD-A812-66625A9E9654}" type="presOf" srcId="{B1768974-6BB2-45D4-B763-0CA93917E09B}" destId="{40F8C632-8861-4FBC-8F4E-27BA1DF8640E}" srcOrd="0" destOrd="0" presId="urn:microsoft.com/office/officeart/2005/8/layout/hierarchy4"/>
    <dgm:cxn modelId="{3364259B-309D-4743-872F-6E7E5C4BD2B4}" srcId="{EAD7F602-AEA7-48CE-AD7A-7ECB8BA6AB88}" destId="{E18893C8-8ECF-4B0E-9FDA-869E94600F2E}" srcOrd="2" destOrd="0" parTransId="{6966ADEF-1ACA-413F-B18B-92DBEF545116}" sibTransId="{8AAAE388-25BF-42EB-AF5C-089C8ABA0206}"/>
    <dgm:cxn modelId="{B5588BA2-4B78-4F62-89E2-A70737389FC5}" type="presOf" srcId="{E89CE978-09A5-460A-B508-D524E54A936C}" destId="{A4460A44-D91C-4F30-8F01-2C646BCB50A9}" srcOrd="0" destOrd="0" presId="urn:microsoft.com/office/officeart/2005/8/layout/hierarchy4"/>
    <dgm:cxn modelId="{28333BAA-6FE4-4DFF-BEEB-F51E1672C94D}" srcId="{EAD7F602-AEA7-48CE-AD7A-7ECB8BA6AB88}" destId="{B1768974-6BB2-45D4-B763-0CA93917E09B}" srcOrd="1" destOrd="0" parTransId="{6844722B-5AD9-4CA2-8488-A85846E1E469}" sibTransId="{27E8DE49-A744-4744-91B3-B82C82C54059}"/>
    <dgm:cxn modelId="{B6172BC8-6CCD-44F6-B4E1-BA6869B49038}" srcId="{BCE4CA2B-0DC1-406F-BB23-9A353B21BC2B}" destId="{EAD7F602-AEA7-48CE-AD7A-7ECB8BA6AB88}" srcOrd="0" destOrd="0" parTransId="{B646D651-B142-4705-B228-F3326A8A9F41}" sibTransId="{B9E86323-9DC8-4798-99A5-4757EBAD5A6B}"/>
    <dgm:cxn modelId="{007EFCDB-1C6A-4CC4-AB75-4B3C8E07FB0D}" type="presOf" srcId="{BCE4CA2B-0DC1-406F-BB23-9A353B21BC2B}" destId="{5CF7C6EC-9CF1-4C66-95C5-4D7357171D52}" srcOrd="0" destOrd="0" presId="urn:microsoft.com/office/officeart/2005/8/layout/hierarchy4"/>
    <dgm:cxn modelId="{EF1916E2-B182-4BF9-A783-B7D38D5056C6}" type="presOf" srcId="{EAD7F602-AEA7-48CE-AD7A-7ECB8BA6AB88}" destId="{4031BD2D-F936-4610-8FE5-1C65CCCF50D0}" srcOrd="0" destOrd="0" presId="urn:microsoft.com/office/officeart/2005/8/layout/hierarchy4"/>
    <dgm:cxn modelId="{818E93E8-B844-4523-93C4-93956DA0263E}" srcId="{EAD7F602-AEA7-48CE-AD7A-7ECB8BA6AB88}" destId="{E89CE978-09A5-460A-B508-D524E54A936C}" srcOrd="0" destOrd="0" parTransId="{30F40F37-69F5-486C-8701-3B8D95ACFDAE}" sibTransId="{36878035-B228-4482-A652-D0276CA8F4CC}"/>
    <dgm:cxn modelId="{52EA9B70-ACDB-4BB7-984A-D3A2B755D60F}" type="presParOf" srcId="{5CF7C6EC-9CF1-4C66-95C5-4D7357171D52}" destId="{766C888E-0A7E-4505-9101-71359F1D2A59}" srcOrd="0" destOrd="0" presId="urn:microsoft.com/office/officeart/2005/8/layout/hierarchy4"/>
    <dgm:cxn modelId="{50807B2E-C1EE-443C-B885-0A48039E6B53}" type="presParOf" srcId="{766C888E-0A7E-4505-9101-71359F1D2A59}" destId="{4031BD2D-F936-4610-8FE5-1C65CCCF50D0}" srcOrd="0" destOrd="0" presId="urn:microsoft.com/office/officeart/2005/8/layout/hierarchy4"/>
    <dgm:cxn modelId="{54060BC0-0469-4E32-922E-1B85007630F0}" type="presParOf" srcId="{766C888E-0A7E-4505-9101-71359F1D2A59}" destId="{8832FEA7-99BB-4C60-B560-D3850F847427}" srcOrd="1" destOrd="0" presId="urn:microsoft.com/office/officeart/2005/8/layout/hierarchy4"/>
    <dgm:cxn modelId="{D8E8D83F-A29C-419C-BA04-2684F10DEA96}" type="presParOf" srcId="{766C888E-0A7E-4505-9101-71359F1D2A59}" destId="{6A8270F2-DE15-485F-AC2A-0FF97FE8286C}" srcOrd="2" destOrd="0" presId="urn:microsoft.com/office/officeart/2005/8/layout/hierarchy4"/>
    <dgm:cxn modelId="{E0F8F7F0-3EE2-4F01-92BC-FAF50BCA0AE5}" type="presParOf" srcId="{6A8270F2-DE15-485F-AC2A-0FF97FE8286C}" destId="{DCC5AA89-E80F-4D8A-9BCB-14631D093774}" srcOrd="0" destOrd="0" presId="urn:microsoft.com/office/officeart/2005/8/layout/hierarchy4"/>
    <dgm:cxn modelId="{8AD26507-755A-4022-BEB1-6A74F4D50079}" type="presParOf" srcId="{DCC5AA89-E80F-4D8A-9BCB-14631D093774}" destId="{A4460A44-D91C-4F30-8F01-2C646BCB50A9}" srcOrd="0" destOrd="0" presId="urn:microsoft.com/office/officeart/2005/8/layout/hierarchy4"/>
    <dgm:cxn modelId="{2ABCB2B9-FA24-45DC-94C5-90BC2A7F487A}" type="presParOf" srcId="{DCC5AA89-E80F-4D8A-9BCB-14631D093774}" destId="{36B45EC6-80F5-48A9-A7D4-4BC94CAF6D3A}" srcOrd="1" destOrd="0" presId="urn:microsoft.com/office/officeart/2005/8/layout/hierarchy4"/>
    <dgm:cxn modelId="{D3A88B88-2D41-4D40-96E0-B301AEA6C48F}" type="presParOf" srcId="{6A8270F2-DE15-485F-AC2A-0FF97FE8286C}" destId="{39E06296-6DEB-4721-9E4A-C21AC96290AC}" srcOrd="1" destOrd="0" presId="urn:microsoft.com/office/officeart/2005/8/layout/hierarchy4"/>
    <dgm:cxn modelId="{D3B3AD9C-7801-474B-8499-ED1E9CB0378A}" type="presParOf" srcId="{6A8270F2-DE15-485F-AC2A-0FF97FE8286C}" destId="{194A2FB7-AE7B-4342-8CBF-A9BEA767937D}" srcOrd="2" destOrd="0" presId="urn:microsoft.com/office/officeart/2005/8/layout/hierarchy4"/>
    <dgm:cxn modelId="{6030A1D2-F8FF-48B9-B6E9-514A82CDDDAF}" type="presParOf" srcId="{194A2FB7-AE7B-4342-8CBF-A9BEA767937D}" destId="{40F8C632-8861-4FBC-8F4E-27BA1DF8640E}" srcOrd="0" destOrd="0" presId="urn:microsoft.com/office/officeart/2005/8/layout/hierarchy4"/>
    <dgm:cxn modelId="{7702BC2A-CB05-4B2E-A04B-569E0294EA27}" type="presParOf" srcId="{194A2FB7-AE7B-4342-8CBF-A9BEA767937D}" destId="{B62E4A02-C9D8-45CA-A0DD-0649B56A687B}" srcOrd="1" destOrd="0" presId="urn:microsoft.com/office/officeart/2005/8/layout/hierarchy4"/>
    <dgm:cxn modelId="{0215814F-99D7-4EF1-B568-04F9A0F170B9}" type="presParOf" srcId="{6A8270F2-DE15-485F-AC2A-0FF97FE8286C}" destId="{1C512818-2116-44DF-8156-E24835D1E8EB}" srcOrd="3" destOrd="0" presId="urn:microsoft.com/office/officeart/2005/8/layout/hierarchy4"/>
    <dgm:cxn modelId="{97A3D846-1728-4295-B0E4-828A101EE715}" type="presParOf" srcId="{6A8270F2-DE15-485F-AC2A-0FF97FE8286C}" destId="{B12E7584-8CAB-4F5A-A9A0-5AA7E7AAFE53}" srcOrd="4" destOrd="0" presId="urn:microsoft.com/office/officeart/2005/8/layout/hierarchy4"/>
    <dgm:cxn modelId="{0E9D16CA-4FF6-4603-BCE3-7243EC6EA405}" type="presParOf" srcId="{B12E7584-8CAB-4F5A-A9A0-5AA7E7AAFE53}" destId="{DD2F8213-0658-4881-B67E-AB058706AC6D}" srcOrd="0" destOrd="0" presId="urn:microsoft.com/office/officeart/2005/8/layout/hierarchy4"/>
    <dgm:cxn modelId="{C31743CC-7ABB-4C83-BFA9-110751053235}" type="presParOf" srcId="{B12E7584-8CAB-4F5A-A9A0-5AA7E7AAFE53}" destId="{91892BF1-8C02-489C-83DD-B5A7FA645D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B9B194-39B9-4A21-AD7D-FA8F41A0F6C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60D95B-FE14-43DF-99B6-3965A5CFE6A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400" b="1" noProof="0" dirty="0">
              <a:solidFill>
                <a:schemeClr val="bg1"/>
              </a:solidFill>
            </a:rPr>
            <a:t>General, linguistic, socio-cultural, plurilingual and pluricultural competences, etc</a:t>
          </a:r>
          <a:r>
            <a:rPr lang="en-US" sz="1800" b="1" noProof="0" dirty="0">
              <a:solidFill>
                <a:schemeClr val="bg1"/>
              </a:solidFill>
            </a:rPr>
            <a:t>. </a:t>
          </a:r>
        </a:p>
      </dgm:t>
    </dgm:pt>
    <dgm:pt modelId="{6EE8A948-36CF-493C-9149-01D26AEB0C68}" type="parTrans" cxnId="{0A3032F1-C589-4358-BD02-2B7E56C3A6C2}">
      <dgm:prSet/>
      <dgm:spPr/>
      <dgm:t>
        <a:bodyPr/>
        <a:lstStyle/>
        <a:p>
          <a:endParaRPr lang="en-GB"/>
        </a:p>
      </dgm:t>
    </dgm:pt>
    <dgm:pt modelId="{5472203A-EAD8-4BC4-9C61-7974BA2BED84}" type="sibTrans" cxnId="{0A3032F1-C589-4358-BD02-2B7E56C3A6C2}">
      <dgm:prSet/>
      <dgm:spPr/>
      <dgm:t>
        <a:bodyPr/>
        <a:lstStyle/>
        <a:p>
          <a:endParaRPr lang="en-GB"/>
        </a:p>
      </dgm:t>
    </dgm:pt>
    <dgm:pt modelId="{F5C776E3-4747-4B11-975C-43C8329DF1D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800" b="1" noProof="0" dirty="0"/>
            <a:t>Mediating a text</a:t>
          </a:r>
        </a:p>
      </dgm:t>
    </dgm:pt>
    <dgm:pt modelId="{CB06BA93-C4CC-422C-8FE6-A17DC3B37A83}" type="parTrans" cxnId="{C355CB31-4421-4288-B348-592E863E6084}">
      <dgm:prSet/>
      <dgm:spPr/>
      <dgm:t>
        <a:bodyPr/>
        <a:lstStyle/>
        <a:p>
          <a:endParaRPr lang="en-GB"/>
        </a:p>
      </dgm:t>
    </dgm:pt>
    <dgm:pt modelId="{74807C00-253E-4DC1-A8AA-C315CF38C6C1}" type="sibTrans" cxnId="{C355CB31-4421-4288-B348-592E863E608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8F172A63-E34B-462E-A201-BB09B836856B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800" b="1" noProof="0" dirty="0"/>
            <a:t>Mediating concepts</a:t>
          </a:r>
        </a:p>
      </dgm:t>
    </dgm:pt>
    <dgm:pt modelId="{737F257A-2CC6-40A2-AA1B-A473E3C695BE}" type="parTrans" cxnId="{1250769F-40E3-40BC-B456-CCFBE5585842}">
      <dgm:prSet/>
      <dgm:spPr/>
      <dgm:t>
        <a:bodyPr/>
        <a:lstStyle/>
        <a:p>
          <a:endParaRPr lang="en-GB"/>
        </a:p>
      </dgm:t>
    </dgm:pt>
    <dgm:pt modelId="{D084C481-C8D2-4ED9-8E01-BB7B12121055}" type="sibTrans" cxnId="{1250769F-40E3-40BC-B456-CCFBE5585842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3FA56864-9A15-4560-A9B1-4531AAC5E9E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800" b="1" noProof="0" dirty="0"/>
            <a:t>Mediating communication</a:t>
          </a:r>
        </a:p>
      </dgm:t>
    </dgm:pt>
    <dgm:pt modelId="{F03E89CE-C502-41C6-BC5E-C43D9098AE48}" type="parTrans" cxnId="{94064D93-F9B7-4270-AC08-B04C00895744}">
      <dgm:prSet/>
      <dgm:spPr/>
      <dgm:t>
        <a:bodyPr/>
        <a:lstStyle/>
        <a:p>
          <a:endParaRPr lang="en-GB"/>
        </a:p>
      </dgm:t>
    </dgm:pt>
    <dgm:pt modelId="{2C16FB01-5B51-4D48-9EE1-58685CABF967}" type="sibTrans" cxnId="{94064D93-F9B7-4270-AC08-B04C0089574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D68730A2-356A-465A-9DC3-CC508180D51C}" type="pres">
      <dgm:prSet presAssocID="{01B9B194-39B9-4A21-AD7D-FA8F41A0F6C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5472F81-B786-49A1-990B-5FE3FAD65D70}" type="pres">
      <dgm:prSet presAssocID="{B660D95B-FE14-43DF-99B6-3965A5CFE6A4}" presName="centerShape" presStyleLbl="node0" presStyleIdx="0" presStyleCnt="1" custScaleX="157519" custScaleY="146960"/>
      <dgm:spPr/>
    </dgm:pt>
    <dgm:pt modelId="{836712A0-341E-47D5-86F9-395C29ABD5A4}" type="pres">
      <dgm:prSet presAssocID="{F5C776E3-4747-4B11-975C-43C8329DF1DD}" presName="node" presStyleLbl="node1" presStyleIdx="0" presStyleCnt="3" custScaleX="156323" custScaleY="150859">
        <dgm:presLayoutVars>
          <dgm:bulletEnabled val="1"/>
        </dgm:presLayoutVars>
      </dgm:prSet>
      <dgm:spPr/>
    </dgm:pt>
    <dgm:pt modelId="{D48DC18F-91DB-4870-BDE0-204EFB4DD638}" type="pres">
      <dgm:prSet presAssocID="{F5C776E3-4747-4B11-975C-43C8329DF1DD}" presName="dummy" presStyleCnt="0"/>
      <dgm:spPr/>
    </dgm:pt>
    <dgm:pt modelId="{DC27CF08-F56C-44DA-8E76-7FBDDB2F1FD1}" type="pres">
      <dgm:prSet presAssocID="{74807C00-253E-4DC1-A8AA-C315CF38C6C1}" presName="sibTrans" presStyleLbl="sibTrans2D1" presStyleIdx="0" presStyleCnt="3"/>
      <dgm:spPr/>
    </dgm:pt>
    <dgm:pt modelId="{EDAAE136-B5E3-4CDD-BEFF-16D2823A0646}" type="pres">
      <dgm:prSet presAssocID="{8F172A63-E34B-462E-A201-BB09B836856B}" presName="node" presStyleLbl="node1" presStyleIdx="1" presStyleCnt="3" custScaleX="159161" custScaleY="157812" custRadScaleRad="101941" custRadScaleInc="8630">
        <dgm:presLayoutVars>
          <dgm:bulletEnabled val="1"/>
        </dgm:presLayoutVars>
      </dgm:prSet>
      <dgm:spPr/>
    </dgm:pt>
    <dgm:pt modelId="{950D6ECB-0506-4049-86F1-CEB16EF0D168}" type="pres">
      <dgm:prSet presAssocID="{8F172A63-E34B-462E-A201-BB09B836856B}" presName="dummy" presStyleCnt="0"/>
      <dgm:spPr/>
    </dgm:pt>
    <dgm:pt modelId="{001AB852-A752-408E-9FDA-5A65ED383130}" type="pres">
      <dgm:prSet presAssocID="{D084C481-C8D2-4ED9-8E01-BB7B12121055}" presName="sibTrans" presStyleLbl="sibTrans2D1" presStyleIdx="1" presStyleCnt="3"/>
      <dgm:spPr/>
    </dgm:pt>
    <dgm:pt modelId="{DB94E36F-0108-449F-A4CA-0C89435ED6D9}" type="pres">
      <dgm:prSet presAssocID="{3FA56864-9A15-4560-A9B1-4531AAC5E9E8}" presName="node" presStyleLbl="node1" presStyleIdx="2" presStyleCnt="3" custScaleX="157685" custScaleY="161778">
        <dgm:presLayoutVars>
          <dgm:bulletEnabled val="1"/>
        </dgm:presLayoutVars>
      </dgm:prSet>
      <dgm:spPr/>
    </dgm:pt>
    <dgm:pt modelId="{BCCD7A85-A8B6-47A1-931A-8C6532C92B14}" type="pres">
      <dgm:prSet presAssocID="{3FA56864-9A15-4560-A9B1-4531AAC5E9E8}" presName="dummy" presStyleCnt="0"/>
      <dgm:spPr/>
    </dgm:pt>
    <dgm:pt modelId="{8BC0D1C4-D3C1-4B9B-BC8F-4D930CFC432C}" type="pres">
      <dgm:prSet presAssocID="{2C16FB01-5B51-4D48-9EE1-58685CABF967}" presName="sibTrans" presStyleLbl="sibTrans2D1" presStyleIdx="2" presStyleCnt="3"/>
      <dgm:spPr/>
    </dgm:pt>
  </dgm:ptLst>
  <dgm:cxnLst>
    <dgm:cxn modelId="{DEEFFB1D-EC8A-4FF6-8DA5-3586B7FA19B3}" type="presOf" srcId="{D084C481-C8D2-4ED9-8E01-BB7B12121055}" destId="{001AB852-A752-408E-9FDA-5A65ED383130}" srcOrd="0" destOrd="0" presId="urn:microsoft.com/office/officeart/2005/8/layout/radial6"/>
    <dgm:cxn modelId="{3424AC26-93FB-43AA-8EA0-BF664E55B4E1}" type="presOf" srcId="{74807C00-253E-4DC1-A8AA-C315CF38C6C1}" destId="{DC27CF08-F56C-44DA-8E76-7FBDDB2F1FD1}" srcOrd="0" destOrd="0" presId="urn:microsoft.com/office/officeart/2005/8/layout/radial6"/>
    <dgm:cxn modelId="{C355CB31-4421-4288-B348-592E863E6084}" srcId="{B660D95B-FE14-43DF-99B6-3965A5CFE6A4}" destId="{F5C776E3-4747-4B11-975C-43C8329DF1DD}" srcOrd="0" destOrd="0" parTransId="{CB06BA93-C4CC-422C-8FE6-A17DC3B37A83}" sibTransId="{74807C00-253E-4DC1-A8AA-C315CF38C6C1}"/>
    <dgm:cxn modelId="{C5B8F541-624C-4AD4-A271-F5C7A2491A8D}" type="presOf" srcId="{2C16FB01-5B51-4D48-9EE1-58685CABF967}" destId="{8BC0D1C4-D3C1-4B9B-BC8F-4D930CFC432C}" srcOrd="0" destOrd="0" presId="urn:microsoft.com/office/officeart/2005/8/layout/radial6"/>
    <dgm:cxn modelId="{625AD787-CE1C-407C-8CAE-18F30F2383C6}" type="presOf" srcId="{F5C776E3-4747-4B11-975C-43C8329DF1DD}" destId="{836712A0-341E-47D5-86F9-395C29ABD5A4}" srcOrd="0" destOrd="0" presId="urn:microsoft.com/office/officeart/2005/8/layout/radial6"/>
    <dgm:cxn modelId="{1188DF88-D2DA-44C2-9D06-0B98C5C1059D}" type="presOf" srcId="{01B9B194-39B9-4A21-AD7D-FA8F41A0F6C0}" destId="{D68730A2-356A-465A-9DC3-CC508180D51C}" srcOrd="0" destOrd="0" presId="urn:microsoft.com/office/officeart/2005/8/layout/radial6"/>
    <dgm:cxn modelId="{94064D93-F9B7-4270-AC08-B04C00895744}" srcId="{B660D95B-FE14-43DF-99B6-3965A5CFE6A4}" destId="{3FA56864-9A15-4560-A9B1-4531AAC5E9E8}" srcOrd="2" destOrd="0" parTransId="{F03E89CE-C502-41C6-BC5E-C43D9098AE48}" sibTransId="{2C16FB01-5B51-4D48-9EE1-58685CABF967}"/>
    <dgm:cxn modelId="{FFDEF893-0226-4621-AE91-A4A55E3AD8E0}" type="presOf" srcId="{8F172A63-E34B-462E-A201-BB09B836856B}" destId="{EDAAE136-B5E3-4CDD-BEFF-16D2823A0646}" srcOrd="0" destOrd="0" presId="urn:microsoft.com/office/officeart/2005/8/layout/radial6"/>
    <dgm:cxn modelId="{B7850F9F-9AE9-4313-B5AC-59E8878AE8A1}" type="presOf" srcId="{B660D95B-FE14-43DF-99B6-3965A5CFE6A4}" destId="{45472F81-B786-49A1-990B-5FE3FAD65D70}" srcOrd="0" destOrd="0" presId="urn:microsoft.com/office/officeart/2005/8/layout/radial6"/>
    <dgm:cxn modelId="{1250769F-40E3-40BC-B456-CCFBE5585842}" srcId="{B660D95B-FE14-43DF-99B6-3965A5CFE6A4}" destId="{8F172A63-E34B-462E-A201-BB09B836856B}" srcOrd="1" destOrd="0" parTransId="{737F257A-2CC6-40A2-AA1B-A473E3C695BE}" sibTransId="{D084C481-C8D2-4ED9-8E01-BB7B12121055}"/>
    <dgm:cxn modelId="{C381ABEB-41DF-4A51-87BE-081EF3E1A2A9}" type="presOf" srcId="{3FA56864-9A15-4560-A9B1-4531AAC5E9E8}" destId="{DB94E36F-0108-449F-A4CA-0C89435ED6D9}" srcOrd="0" destOrd="0" presId="urn:microsoft.com/office/officeart/2005/8/layout/radial6"/>
    <dgm:cxn modelId="{0A3032F1-C589-4358-BD02-2B7E56C3A6C2}" srcId="{01B9B194-39B9-4A21-AD7D-FA8F41A0F6C0}" destId="{B660D95B-FE14-43DF-99B6-3965A5CFE6A4}" srcOrd="0" destOrd="0" parTransId="{6EE8A948-36CF-493C-9149-01D26AEB0C68}" sibTransId="{5472203A-EAD8-4BC4-9C61-7974BA2BED84}"/>
    <dgm:cxn modelId="{4D670F4B-24CF-445E-B9A0-61A6A694E533}" type="presParOf" srcId="{D68730A2-356A-465A-9DC3-CC508180D51C}" destId="{45472F81-B786-49A1-990B-5FE3FAD65D70}" srcOrd="0" destOrd="0" presId="urn:microsoft.com/office/officeart/2005/8/layout/radial6"/>
    <dgm:cxn modelId="{1B87CF7C-98BE-4C44-90C4-FDF4068B39E5}" type="presParOf" srcId="{D68730A2-356A-465A-9DC3-CC508180D51C}" destId="{836712A0-341E-47D5-86F9-395C29ABD5A4}" srcOrd="1" destOrd="0" presId="urn:microsoft.com/office/officeart/2005/8/layout/radial6"/>
    <dgm:cxn modelId="{24675BBA-0A48-4AD1-AFA6-56B496910727}" type="presParOf" srcId="{D68730A2-356A-465A-9DC3-CC508180D51C}" destId="{D48DC18F-91DB-4870-BDE0-204EFB4DD638}" srcOrd="2" destOrd="0" presId="urn:microsoft.com/office/officeart/2005/8/layout/radial6"/>
    <dgm:cxn modelId="{5BE1F5E9-6549-4401-8204-2C01FD02A5DC}" type="presParOf" srcId="{D68730A2-356A-465A-9DC3-CC508180D51C}" destId="{DC27CF08-F56C-44DA-8E76-7FBDDB2F1FD1}" srcOrd="3" destOrd="0" presId="urn:microsoft.com/office/officeart/2005/8/layout/radial6"/>
    <dgm:cxn modelId="{3096C621-AAE7-460B-ABA5-CD65BA45C8DC}" type="presParOf" srcId="{D68730A2-356A-465A-9DC3-CC508180D51C}" destId="{EDAAE136-B5E3-4CDD-BEFF-16D2823A0646}" srcOrd="4" destOrd="0" presId="urn:microsoft.com/office/officeart/2005/8/layout/radial6"/>
    <dgm:cxn modelId="{0336190B-70FD-413E-AE93-EDFF457D613B}" type="presParOf" srcId="{D68730A2-356A-465A-9DC3-CC508180D51C}" destId="{950D6ECB-0506-4049-86F1-CEB16EF0D168}" srcOrd="5" destOrd="0" presId="urn:microsoft.com/office/officeart/2005/8/layout/radial6"/>
    <dgm:cxn modelId="{A517FD74-1BAB-4B03-9F52-6DE017462BF2}" type="presParOf" srcId="{D68730A2-356A-465A-9DC3-CC508180D51C}" destId="{001AB852-A752-408E-9FDA-5A65ED383130}" srcOrd="6" destOrd="0" presId="urn:microsoft.com/office/officeart/2005/8/layout/radial6"/>
    <dgm:cxn modelId="{AF8CF165-C769-400B-BE98-E8F586F1B6E7}" type="presParOf" srcId="{D68730A2-356A-465A-9DC3-CC508180D51C}" destId="{DB94E36F-0108-449F-A4CA-0C89435ED6D9}" srcOrd="7" destOrd="0" presId="urn:microsoft.com/office/officeart/2005/8/layout/radial6"/>
    <dgm:cxn modelId="{AEDDD884-8419-456D-A7A5-4A702E957DC5}" type="presParOf" srcId="{D68730A2-356A-465A-9DC3-CC508180D51C}" destId="{BCCD7A85-A8B6-47A1-931A-8C6532C92B14}" srcOrd="8" destOrd="0" presId="urn:microsoft.com/office/officeart/2005/8/layout/radial6"/>
    <dgm:cxn modelId="{DCBB9677-C87E-4D88-8C37-1273C9A2AEE2}" type="presParOf" srcId="{D68730A2-356A-465A-9DC3-CC508180D51C}" destId="{8BC0D1C4-D3C1-4B9B-BC8F-4D930CFC432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DFF59B7-3FB6-4826-BD60-E5461E25186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19A9831-CA1A-48A2-AAC7-729241027390}">
      <dgm:prSet phldrT="[Tekst]" custT="1"/>
      <dgm:spPr/>
      <dgm:t>
        <a:bodyPr/>
        <a:lstStyle/>
        <a:p>
          <a:r>
            <a:rPr lang="en-US" sz="1600" noProof="0" dirty="0"/>
            <a:t>CEFR C levels focus on the </a:t>
          </a:r>
          <a:r>
            <a:rPr lang="en-US" sz="1600" b="1" noProof="0" dirty="0"/>
            <a:t>effectiveness,</a:t>
          </a:r>
          <a:r>
            <a:rPr lang="en-US" sz="1600" noProof="0" dirty="0"/>
            <a:t> </a:t>
          </a:r>
          <a:r>
            <a:rPr lang="en-US" sz="1600" b="1" noProof="0" dirty="0"/>
            <a:t>reliability, complexity, and accuracy </a:t>
          </a:r>
          <a:r>
            <a:rPr lang="en-US" sz="1600" noProof="0" dirty="0"/>
            <a:t>of information.</a:t>
          </a:r>
        </a:p>
      </dgm:t>
    </dgm:pt>
    <dgm:pt modelId="{8D1367FC-E3EE-465B-A109-3009505A8017}" type="parTrans" cxnId="{48BE570D-7034-4117-97CC-96F879470741}">
      <dgm:prSet/>
      <dgm:spPr/>
      <dgm:t>
        <a:bodyPr/>
        <a:lstStyle/>
        <a:p>
          <a:endParaRPr lang="en-GB"/>
        </a:p>
      </dgm:t>
    </dgm:pt>
    <dgm:pt modelId="{19D54123-457C-4E69-9D3A-E880894621A5}" type="sibTrans" cxnId="{48BE570D-7034-4117-97CC-96F879470741}">
      <dgm:prSet/>
      <dgm:spPr/>
      <dgm:t>
        <a:bodyPr/>
        <a:lstStyle/>
        <a:p>
          <a:endParaRPr lang="en-GB"/>
        </a:p>
      </dgm:t>
    </dgm:pt>
    <dgm:pt modelId="{E87DA004-CB68-4282-B8F8-884DA8F7C2DE}">
      <dgm:prSet phldrT="[Tekst]" custT="1"/>
      <dgm:spPr/>
      <dgm:t>
        <a:bodyPr/>
        <a:lstStyle/>
        <a:p>
          <a:r>
            <a:rPr lang="en-US" sz="1600" noProof="0" dirty="0"/>
            <a:t>CEFR A levels focus on </a:t>
          </a:r>
          <a:r>
            <a:rPr lang="en-US" sz="1600" b="1" noProof="0" dirty="0"/>
            <a:t>simple, familiar</a:t>
          </a:r>
          <a:r>
            <a:rPr lang="en-US" sz="1600" noProof="0" dirty="0"/>
            <a:t> information on everyday subjects.</a:t>
          </a:r>
        </a:p>
      </dgm:t>
    </dgm:pt>
    <dgm:pt modelId="{796B3984-0184-4FB7-ADDF-891EFEF13FCD}" type="parTrans" cxnId="{D60ECB47-B8F0-49D1-BAF6-4E6C273265C3}">
      <dgm:prSet/>
      <dgm:spPr/>
      <dgm:t>
        <a:bodyPr/>
        <a:lstStyle/>
        <a:p>
          <a:endParaRPr lang="en-GB"/>
        </a:p>
      </dgm:t>
    </dgm:pt>
    <dgm:pt modelId="{A0419E26-3225-4758-B9B2-C0FC179AD018}" type="sibTrans" cxnId="{D60ECB47-B8F0-49D1-BAF6-4E6C273265C3}">
      <dgm:prSet/>
      <dgm:spPr/>
      <dgm:t>
        <a:bodyPr/>
        <a:lstStyle/>
        <a:p>
          <a:endParaRPr lang="en-GB"/>
        </a:p>
      </dgm:t>
    </dgm:pt>
    <dgm:pt modelId="{D60D2953-C25A-46EA-8524-F0AF920DA775}">
      <dgm:prSet phldrT="[Tekst]" custT="1"/>
      <dgm:spPr/>
      <dgm:t>
        <a:bodyPr/>
        <a:lstStyle/>
        <a:p>
          <a:r>
            <a:rPr lang="en-US" sz="1600" noProof="0" dirty="0"/>
            <a:t>CEFR B levels focus on </a:t>
          </a:r>
          <a:r>
            <a:rPr lang="en-US" sz="1600" b="1" noProof="0" dirty="0"/>
            <a:t>specific </a:t>
          </a:r>
          <a:r>
            <a:rPr lang="en-US" sz="1600" b="0" noProof="0" dirty="0"/>
            <a:t>information</a:t>
          </a:r>
          <a:r>
            <a:rPr lang="en-US" sz="1600" b="1" noProof="0" dirty="0"/>
            <a:t>, building upon other peoples’ ideas </a:t>
          </a:r>
          <a:r>
            <a:rPr lang="en-US" sz="1600" noProof="0" dirty="0"/>
            <a:t>and </a:t>
          </a:r>
          <a:r>
            <a:rPr lang="en-US" sz="1600" b="1" noProof="0" dirty="0"/>
            <a:t>different </a:t>
          </a:r>
          <a:r>
            <a:rPr lang="en-US" sz="1600" b="0" noProof="0" dirty="0"/>
            <a:t>sources</a:t>
          </a:r>
          <a:r>
            <a:rPr lang="en-US" sz="1600" b="1" noProof="0" dirty="0"/>
            <a:t> </a:t>
          </a:r>
          <a:r>
            <a:rPr lang="en-US" sz="1600" noProof="0" dirty="0"/>
            <a:t>of information.</a:t>
          </a:r>
        </a:p>
      </dgm:t>
    </dgm:pt>
    <dgm:pt modelId="{F6746368-3390-4B1D-9C6B-2644E9FD7BAA}" type="parTrans" cxnId="{93341528-9219-48BF-9733-8D2D1FD343B5}">
      <dgm:prSet/>
      <dgm:spPr/>
      <dgm:t>
        <a:bodyPr/>
        <a:lstStyle/>
        <a:p>
          <a:endParaRPr lang="en-GB"/>
        </a:p>
      </dgm:t>
    </dgm:pt>
    <dgm:pt modelId="{7B587AB9-D750-43C6-AA3E-A18B1B89721E}" type="sibTrans" cxnId="{93341528-9219-48BF-9733-8D2D1FD343B5}">
      <dgm:prSet/>
      <dgm:spPr/>
      <dgm:t>
        <a:bodyPr/>
        <a:lstStyle/>
        <a:p>
          <a:endParaRPr lang="en-GB"/>
        </a:p>
      </dgm:t>
    </dgm:pt>
    <dgm:pt modelId="{E9320BC9-1BC4-4029-AF0D-BEA97405C19F}" type="pres">
      <dgm:prSet presAssocID="{3DFF59B7-3FB6-4826-BD60-E5461E25186C}" presName="arrowDiagram" presStyleCnt="0">
        <dgm:presLayoutVars>
          <dgm:chMax val="5"/>
          <dgm:dir/>
          <dgm:resizeHandles val="exact"/>
        </dgm:presLayoutVars>
      </dgm:prSet>
      <dgm:spPr/>
    </dgm:pt>
    <dgm:pt modelId="{8A74E0E0-FD24-495C-8753-3994AF408CE6}" type="pres">
      <dgm:prSet presAssocID="{3DFF59B7-3FB6-4826-BD60-E5461E25186C}" presName="arrow" presStyleLbl="bgShp" presStyleIdx="0" presStyleCnt="1" custScaleX="68582"/>
      <dgm:spPr/>
    </dgm:pt>
    <dgm:pt modelId="{AF43C44A-9585-4AFD-A74F-D21BB9DF12EC}" type="pres">
      <dgm:prSet presAssocID="{3DFF59B7-3FB6-4826-BD60-E5461E25186C}" presName="arrowDiagram3" presStyleCnt="0"/>
      <dgm:spPr/>
    </dgm:pt>
    <dgm:pt modelId="{E9C1581C-CECB-4EA5-A64F-544CA3A4D953}" type="pres">
      <dgm:prSet presAssocID="{E87DA004-CB68-4282-B8F8-884DA8F7C2DE}" presName="bullet3a" presStyleLbl="node1" presStyleIdx="0" presStyleCnt="3" custLinFactX="162107" custLinFactNeighborX="200000" custLinFactNeighborY="50420"/>
      <dgm:spPr/>
    </dgm:pt>
    <dgm:pt modelId="{320D5DC4-9710-48BF-9E82-B216573C76A7}" type="pres">
      <dgm:prSet presAssocID="{E87DA004-CB68-4282-B8F8-884DA8F7C2DE}" presName="textBox3a" presStyleLbl="revTx" presStyleIdx="0" presStyleCnt="3" custScaleX="375345" custScaleY="24989" custLinFactNeighborX="98016" custLinFactNeighborY="-7161">
        <dgm:presLayoutVars>
          <dgm:bulletEnabled val="1"/>
        </dgm:presLayoutVars>
      </dgm:prSet>
      <dgm:spPr/>
    </dgm:pt>
    <dgm:pt modelId="{ADBE11E3-2AF8-4ED3-9836-F725E25F548A}" type="pres">
      <dgm:prSet presAssocID="{D60D2953-C25A-46EA-8524-F0AF920DA775}" presName="bullet3b" presStyleLbl="node1" presStyleIdx="1" presStyleCnt="3" custLinFactNeighborX="-17749" custLinFactNeighborY="53444"/>
      <dgm:spPr/>
    </dgm:pt>
    <dgm:pt modelId="{8CF92C07-E351-4B5F-B8C3-E3FBBA5F1543}" type="pres">
      <dgm:prSet presAssocID="{D60D2953-C25A-46EA-8524-F0AF920DA775}" presName="textBox3b" presStyleLbl="revTx" presStyleIdx="1" presStyleCnt="3" custScaleX="329609" custScaleY="18867" custLinFactNeighborX="-2217" custLinFactNeighborY="-19160">
        <dgm:presLayoutVars>
          <dgm:bulletEnabled val="1"/>
        </dgm:presLayoutVars>
      </dgm:prSet>
      <dgm:spPr/>
    </dgm:pt>
    <dgm:pt modelId="{76097FFE-3AE9-4088-93A0-EF4DCCE9A575}" type="pres">
      <dgm:prSet presAssocID="{319A9831-CA1A-48A2-AAC7-729241027390}" presName="bullet3c" presStyleLbl="node1" presStyleIdx="2" presStyleCnt="3" custLinFactNeighborX="16501" custLinFactNeighborY="-60504"/>
      <dgm:spPr/>
    </dgm:pt>
    <dgm:pt modelId="{596EB610-35E5-4880-84F5-C3E803FC1272}" type="pres">
      <dgm:prSet presAssocID="{319A9831-CA1A-48A2-AAC7-729241027390}" presName="textBox3c" presStyleLbl="revTx" presStyleIdx="2" presStyleCnt="3" custScaleX="371052" custScaleY="22772" custLinFactNeighborX="-48044" custLinFactNeighborY="-38545">
        <dgm:presLayoutVars>
          <dgm:bulletEnabled val="1"/>
        </dgm:presLayoutVars>
      </dgm:prSet>
      <dgm:spPr/>
    </dgm:pt>
  </dgm:ptLst>
  <dgm:cxnLst>
    <dgm:cxn modelId="{48BE570D-7034-4117-97CC-96F879470741}" srcId="{3DFF59B7-3FB6-4826-BD60-E5461E25186C}" destId="{319A9831-CA1A-48A2-AAC7-729241027390}" srcOrd="2" destOrd="0" parTransId="{8D1367FC-E3EE-465B-A109-3009505A8017}" sibTransId="{19D54123-457C-4E69-9D3A-E880894621A5}"/>
    <dgm:cxn modelId="{35D29311-1E12-4118-B4B9-B39A427789BE}" type="presOf" srcId="{3DFF59B7-3FB6-4826-BD60-E5461E25186C}" destId="{E9320BC9-1BC4-4029-AF0D-BEA97405C19F}" srcOrd="0" destOrd="0" presId="urn:microsoft.com/office/officeart/2005/8/layout/arrow2"/>
    <dgm:cxn modelId="{93341528-9219-48BF-9733-8D2D1FD343B5}" srcId="{3DFF59B7-3FB6-4826-BD60-E5461E25186C}" destId="{D60D2953-C25A-46EA-8524-F0AF920DA775}" srcOrd="1" destOrd="0" parTransId="{F6746368-3390-4B1D-9C6B-2644E9FD7BAA}" sibTransId="{7B587AB9-D750-43C6-AA3E-A18B1B89721E}"/>
    <dgm:cxn modelId="{D60ECB47-B8F0-49D1-BAF6-4E6C273265C3}" srcId="{3DFF59B7-3FB6-4826-BD60-E5461E25186C}" destId="{E87DA004-CB68-4282-B8F8-884DA8F7C2DE}" srcOrd="0" destOrd="0" parTransId="{796B3984-0184-4FB7-ADDF-891EFEF13FCD}" sibTransId="{A0419E26-3225-4758-B9B2-C0FC179AD018}"/>
    <dgm:cxn modelId="{4437AA69-E6A5-4190-A8CE-C3BE9875842D}" type="presOf" srcId="{E87DA004-CB68-4282-B8F8-884DA8F7C2DE}" destId="{320D5DC4-9710-48BF-9E82-B216573C76A7}" srcOrd="0" destOrd="0" presId="urn:microsoft.com/office/officeart/2005/8/layout/arrow2"/>
    <dgm:cxn modelId="{549961A2-718F-42F7-9648-3F5E72A577FF}" type="presOf" srcId="{319A9831-CA1A-48A2-AAC7-729241027390}" destId="{596EB610-35E5-4880-84F5-C3E803FC1272}" srcOrd="0" destOrd="0" presId="urn:microsoft.com/office/officeart/2005/8/layout/arrow2"/>
    <dgm:cxn modelId="{71792CFC-945B-4902-9646-6A3BFFB856B4}" type="presOf" srcId="{D60D2953-C25A-46EA-8524-F0AF920DA775}" destId="{8CF92C07-E351-4B5F-B8C3-E3FBBA5F1543}" srcOrd="0" destOrd="0" presId="urn:microsoft.com/office/officeart/2005/8/layout/arrow2"/>
    <dgm:cxn modelId="{997A8645-D9A3-4B9A-A765-2A8BF79CB764}" type="presParOf" srcId="{E9320BC9-1BC4-4029-AF0D-BEA97405C19F}" destId="{8A74E0E0-FD24-495C-8753-3994AF408CE6}" srcOrd="0" destOrd="0" presId="urn:microsoft.com/office/officeart/2005/8/layout/arrow2"/>
    <dgm:cxn modelId="{F458B5CE-8663-4B75-A2DC-80A3411A93EF}" type="presParOf" srcId="{E9320BC9-1BC4-4029-AF0D-BEA97405C19F}" destId="{AF43C44A-9585-4AFD-A74F-D21BB9DF12EC}" srcOrd="1" destOrd="0" presId="urn:microsoft.com/office/officeart/2005/8/layout/arrow2"/>
    <dgm:cxn modelId="{1C270D03-DAB0-4563-8B66-70E901B09E91}" type="presParOf" srcId="{AF43C44A-9585-4AFD-A74F-D21BB9DF12EC}" destId="{E9C1581C-CECB-4EA5-A64F-544CA3A4D953}" srcOrd="0" destOrd="0" presId="urn:microsoft.com/office/officeart/2005/8/layout/arrow2"/>
    <dgm:cxn modelId="{6ACD2011-22BA-4EDD-8F4A-6073CC993908}" type="presParOf" srcId="{AF43C44A-9585-4AFD-A74F-D21BB9DF12EC}" destId="{320D5DC4-9710-48BF-9E82-B216573C76A7}" srcOrd="1" destOrd="0" presId="urn:microsoft.com/office/officeart/2005/8/layout/arrow2"/>
    <dgm:cxn modelId="{38C5E73F-BAD9-49A1-B72F-D37786D15C1A}" type="presParOf" srcId="{AF43C44A-9585-4AFD-A74F-D21BB9DF12EC}" destId="{ADBE11E3-2AF8-4ED3-9836-F725E25F548A}" srcOrd="2" destOrd="0" presId="urn:microsoft.com/office/officeart/2005/8/layout/arrow2"/>
    <dgm:cxn modelId="{7E85FEFE-FBAF-4A80-9995-D952E1091BAB}" type="presParOf" srcId="{AF43C44A-9585-4AFD-A74F-D21BB9DF12EC}" destId="{8CF92C07-E351-4B5F-B8C3-E3FBBA5F1543}" srcOrd="3" destOrd="0" presId="urn:microsoft.com/office/officeart/2005/8/layout/arrow2"/>
    <dgm:cxn modelId="{DF9F06A6-BDB0-484D-B2EE-97DEA8D9AB43}" type="presParOf" srcId="{AF43C44A-9585-4AFD-A74F-D21BB9DF12EC}" destId="{76097FFE-3AE9-4088-93A0-EF4DCCE9A575}" srcOrd="4" destOrd="0" presId="urn:microsoft.com/office/officeart/2005/8/layout/arrow2"/>
    <dgm:cxn modelId="{C1376107-1058-4CE1-B0C6-896059C454B1}" type="presParOf" srcId="{AF43C44A-9585-4AFD-A74F-D21BB9DF12EC}" destId="{596EB610-35E5-4880-84F5-C3E803FC127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D484A-7349-4EBD-8949-019500E49DE4}">
      <dsp:nvSpPr>
        <dsp:cNvPr id="0" name=""/>
        <dsp:cNvSpPr/>
      </dsp:nvSpPr>
      <dsp:spPr>
        <a:xfrm>
          <a:off x="2857118" y="1566941"/>
          <a:ext cx="207003" cy="3327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7065"/>
              </a:lnTo>
              <a:lnTo>
                <a:pt x="207003" y="33270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339A5-2D7C-430B-8E3F-CF131384B026}">
      <dsp:nvSpPr>
        <dsp:cNvPr id="0" name=""/>
        <dsp:cNvSpPr/>
      </dsp:nvSpPr>
      <dsp:spPr>
        <a:xfrm>
          <a:off x="2857118" y="1566941"/>
          <a:ext cx="174571" cy="2442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2812"/>
              </a:lnTo>
              <a:lnTo>
                <a:pt x="174571" y="24428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301C8-904D-4E6C-88D0-B86275B44E26}">
      <dsp:nvSpPr>
        <dsp:cNvPr id="0" name=""/>
        <dsp:cNvSpPr/>
      </dsp:nvSpPr>
      <dsp:spPr>
        <a:xfrm>
          <a:off x="2857118" y="1566941"/>
          <a:ext cx="176739" cy="1444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4079"/>
              </a:lnTo>
              <a:lnTo>
                <a:pt x="176739" y="14440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4426E-5322-4120-9CDF-3998A61840E8}">
      <dsp:nvSpPr>
        <dsp:cNvPr id="0" name=""/>
        <dsp:cNvSpPr/>
      </dsp:nvSpPr>
      <dsp:spPr>
        <a:xfrm>
          <a:off x="2857118" y="1566941"/>
          <a:ext cx="190781" cy="557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652"/>
              </a:lnTo>
              <a:lnTo>
                <a:pt x="190781" y="5576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46465-75F3-42C8-A0D2-246D4155790F}">
      <dsp:nvSpPr>
        <dsp:cNvPr id="0" name=""/>
        <dsp:cNvSpPr/>
      </dsp:nvSpPr>
      <dsp:spPr>
        <a:xfrm>
          <a:off x="2264338" y="713174"/>
          <a:ext cx="1231272" cy="24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956"/>
              </a:lnTo>
              <a:lnTo>
                <a:pt x="1231272" y="132956"/>
              </a:lnTo>
              <a:lnTo>
                <a:pt x="1231272" y="2496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DD818-59F2-469C-8E10-84DD9F9CD7F3}">
      <dsp:nvSpPr>
        <dsp:cNvPr id="0" name=""/>
        <dsp:cNvSpPr/>
      </dsp:nvSpPr>
      <dsp:spPr>
        <a:xfrm>
          <a:off x="699725" y="1562216"/>
          <a:ext cx="238433" cy="2624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4219"/>
              </a:lnTo>
              <a:lnTo>
                <a:pt x="238433" y="26242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F259B-75EA-4D6C-806A-7BAF4AEE4183}">
      <dsp:nvSpPr>
        <dsp:cNvPr id="0" name=""/>
        <dsp:cNvSpPr/>
      </dsp:nvSpPr>
      <dsp:spPr>
        <a:xfrm>
          <a:off x="699725" y="1562216"/>
          <a:ext cx="238433" cy="1605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014"/>
              </a:lnTo>
              <a:lnTo>
                <a:pt x="238433" y="16050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F937C-69EB-47A7-B3EC-929BF05F911C}">
      <dsp:nvSpPr>
        <dsp:cNvPr id="0" name=""/>
        <dsp:cNvSpPr/>
      </dsp:nvSpPr>
      <dsp:spPr>
        <a:xfrm>
          <a:off x="699725" y="1562216"/>
          <a:ext cx="238433" cy="587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682"/>
              </a:lnTo>
              <a:lnTo>
                <a:pt x="238433" y="5876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7062A-FBA8-4E3D-9932-DBF4B6855EAB}">
      <dsp:nvSpPr>
        <dsp:cNvPr id="0" name=""/>
        <dsp:cNvSpPr/>
      </dsp:nvSpPr>
      <dsp:spPr>
        <a:xfrm>
          <a:off x="1357843" y="713174"/>
          <a:ext cx="906494" cy="258580"/>
        </a:xfrm>
        <a:custGeom>
          <a:avLst/>
          <a:gdLst/>
          <a:ahLst/>
          <a:cxnLst/>
          <a:rect l="0" t="0" r="0" b="0"/>
          <a:pathLst>
            <a:path>
              <a:moveTo>
                <a:pt x="906494" y="0"/>
              </a:moveTo>
              <a:lnTo>
                <a:pt x="906494" y="141839"/>
              </a:lnTo>
              <a:lnTo>
                <a:pt x="0" y="141839"/>
              </a:lnTo>
              <a:lnTo>
                <a:pt x="0" y="2585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21A80-8B24-4EAE-B01A-361EE227B31E}">
      <dsp:nvSpPr>
        <dsp:cNvPr id="0" name=""/>
        <dsp:cNvSpPr/>
      </dsp:nvSpPr>
      <dsp:spPr>
        <a:xfrm>
          <a:off x="1486641" y="2708"/>
          <a:ext cx="1555393" cy="710465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Mediation activities</a:t>
          </a:r>
          <a:endParaRPr lang="en-GB" sz="1600" kern="1200" dirty="0"/>
        </a:p>
      </dsp:txBody>
      <dsp:txXfrm>
        <a:off x="1486641" y="2708"/>
        <a:ext cx="1555393" cy="710465"/>
      </dsp:txXfrm>
    </dsp:sp>
    <dsp:sp modelId="{E7428377-910E-48AE-ABF6-CE57EA22C4E1}">
      <dsp:nvSpPr>
        <dsp:cNvPr id="0" name=""/>
        <dsp:cNvSpPr/>
      </dsp:nvSpPr>
      <dsp:spPr>
        <a:xfrm>
          <a:off x="535195" y="971754"/>
          <a:ext cx="1645295" cy="590461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noProof="1"/>
            <a:t>O</a:t>
          </a:r>
          <a:r>
            <a:rPr lang="en-GB" sz="1600" kern="1200" noProof="1"/>
            <a:t>ral mediation</a:t>
          </a:r>
          <a:endParaRPr lang="en-GB" sz="1600" kern="1200" dirty="0"/>
        </a:p>
      </dsp:txBody>
      <dsp:txXfrm>
        <a:off x="535195" y="971754"/>
        <a:ext cx="1645295" cy="590461"/>
      </dsp:txXfrm>
    </dsp:sp>
    <dsp:sp modelId="{5D583018-A2A5-4CAD-BC7C-0CF2E51893AB}">
      <dsp:nvSpPr>
        <dsp:cNvPr id="0" name=""/>
        <dsp:cNvSpPr/>
      </dsp:nvSpPr>
      <dsp:spPr>
        <a:xfrm>
          <a:off x="938158" y="1770597"/>
          <a:ext cx="1518548" cy="758601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1"/>
            <a:t>simultaneous interpretation</a:t>
          </a:r>
          <a:endParaRPr lang="en-GB" sz="1600" kern="1200" dirty="0"/>
        </a:p>
      </dsp:txBody>
      <dsp:txXfrm>
        <a:off x="938158" y="1770597"/>
        <a:ext cx="1518548" cy="758601"/>
      </dsp:txXfrm>
    </dsp:sp>
    <dsp:sp modelId="{9E8B9731-74EC-4E09-8320-ACB41A7BA2B6}">
      <dsp:nvSpPr>
        <dsp:cNvPr id="0" name=""/>
        <dsp:cNvSpPr/>
      </dsp:nvSpPr>
      <dsp:spPr>
        <a:xfrm>
          <a:off x="938158" y="2762680"/>
          <a:ext cx="1518548" cy="80910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1"/>
            <a:t>consecutive interpretation </a:t>
          </a:r>
        </a:p>
      </dsp:txBody>
      <dsp:txXfrm>
        <a:off x="938158" y="2762680"/>
        <a:ext cx="1518548" cy="809100"/>
      </dsp:txXfrm>
    </dsp:sp>
    <dsp:sp modelId="{AD41BE9E-270D-43B1-8D98-74E2ABCA27FB}">
      <dsp:nvSpPr>
        <dsp:cNvPr id="0" name=""/>
        <dsp:cNvSpPr/>
      </dsp:nvSpPr>
      <dsp:spPr>
        <a:xfrm>
          <a:off x="938158" y="3805261"/>
          <a:ext cx="1518548" cy="762348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1"/>
            <a:t> informal interpretation</a:t>
          </a:r>
          <a:r>
            <a:rPr lang="pl-PL" sz="1600" kern="1200" noProof="1"/>
            <a:t> </a:t>
          </a:r>
          <a:endParaRPr lang="en-GB" sz="1600" kern="1200" noProof="1"/>
        </a:p>
      </dsp:txBody>
      <dsp:txXfrm>
        <a:off x="938158" y="3805261"/>
        <a:ext cx="1518548" cy="762348"/>
      </dsp:txXfrm>
    </dsp:sp>
    <dsp:sp modelId="{9A696809-3446-4C53-84B5-39E6485E5DDB}">
      <dsp:nvSpPr>
        <dsp:cNvPr id="0" name=""/>
        <dsp:cNvSpPr/>
      </dsp:nvSpPr>
      <dsp:spPr>
        <a:xfrm>
          <a:off x="2697495" y="962870"/>
          <a:ext cx="1596230" cy="60407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noProof="1"/>
            <a:t>W</a:t>
          </a:r>
          <a:r>
            <a:rPr lang="en-GB" sz="1600" kern="1200" noProof="1"/>
            <a:t>ritten mediation:</a:t>
          </a:r>
          <a:endParaRPr lang="en-GB" sz="1600" kern="1200" dirty="0"/>
        </a:p>
      </dsp:txBody>
      <dsp:txXfrm>
        <a:off x="2697495" y="962870"/>
        <a:ext cx="1596230" cy="604070"/>
      </dsp:txXfrm>
    </dsp:sp>
    <dsp:sp modelId="{5D6A1656-D7B0-4B87-BD5C-98376DDD8723}">
      <dsp:nvSpPr>
        <dsp:cNvPr id="0" name=""/>
        <dsp:cNvSpPr/>
      </dsp:nvSpPr>
      <dsp:spPr>
        <a:xfrm>
          <a:off x="3047900" y="1767990"/>
          <a:ext cx="1653878" cy="713206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1"/>
            <a:t>exact translation </a:t>
          </a:r>
          <a:endParaRPr lang="en-GB" sz="1600" kern="1200" dirty="0"/>
        </a:p>
      </dsp:txBody>
      <dsp:txXfrm>
        <a:off x="3047900" y="1767990"/>
        <a:ext cx="1653878" cy="713206"/>
      </dsp:txXfrm>
    </dsp:sp>
    <dsp:sp modelId="{406489FC-DF79-46AA-8C52-914F628B4425}">
      <dsp:nvSpPr>
        <dsp:cNvPr id="0" name=""/>
        <dsp:cNvSpPr/>
      </dsp:nvSpPr>
      <dsp:spPr>
        <a:xfrm>
          <a:off x="3033857" y="2676992"/>
          <a:ext cx="1622625" cy="668055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1"/>
            <a:t>literary translation </a:t>
          </a:r>
        </a:p>
      </dsp:txBody>
      <dsp:txXfrm>
        <a:off x="3033857" y="2676992"/>
        <a:ext cx="1622625" cy="668055"/>
      </dsp:txXfrm>
    </dsp:sp>
    <dsp:sp modelId="{578EBEAE-A4E2-4F3C-8D64-615A8FA3D4E1}">
      <dsp:nvSpPr>
        <dsp:cNvPr id="0" name=""/>
        <dsp:cNvSpPr/>
      </dsp:nvSpPr>
      <dsp:spPr>
        <a:xfrm>
          <a:off x="3031689" y="3616214"/>
          <a:ext cx="1704521" cy="78708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1"/>
            <a:t>summarising gist </a:t>
          </a:r>
        </a:p>
      </dsp:txBody>
      <dsp:txXfrm>
        <a:off x="3031689" y="3616214"/>
        <a:ext cx="1704521" cy="787080"/>
      </dsp:txXfrm>
    </dsp:sp>
    <dsp:sp modelId="{1C3A489E-2EFD-421C-9AB5-63FFF29FA468}">
      <dsp:nvSpPr>
        <dsp:cNvPr id="0" name=""/>
        <dsp:cNvSpPr/>
      </dsp:nvSpPr>
      <dsp:spPr>
        <a:xfrm>
          <a:off x="3064121" y="4575130"/>
          <a:ext cx="1721465" cy="63775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noProof="1"/>
            <a:t>paraphrasing </a:t>
          </a:r>
        </a:p>
      </dsp:txBody>
      <dsp:txXfrm>
        <a:off x="3064121" y="4575130"/>
        <a:ext cx="1721465" cy="6377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0FD87-21AB-42E2-9389-7688891D97E5}">
      <dsp:nvSpPr>
        <dsp:cNvPr id="0" name=""/>
        <dsp:cNvSpPr/>
      </dsp:nvSpPr>
      <dsp:spPr>
        <a:xfrm>
          <a:off x="-4787247" y="-733735"/>
          <a:ext cx="5701981" cy="5701981"/>
        </a:xfrm>
        <a:prstGeom prst="blockArc">
          <a:avLst>
            <a:gd name="adj1" fmla="val 18900000"/>
            <a:gd name="adj2" fmla="val 2700000"/>
            <a:gd name="adj3" fmla="val 37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1AAB1-6BC3-4430-90DD-EDCDE2F2D312}">
      <dsp:nvSpPr>
        <dsp:cNvPr id="0" name=""/>
        <dsp:cNvSpPr/>
      </dsp:nvSpPr>
      <dsp:spPr>
        <a:xfrm>
          <a:off x="588306" y="423451"/>
          <a:ext cx="6079827" cy="84690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22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noProof="0" dirty="0"/>
            <a:t>Mediating a text</a:t>
          </a:r>
        </a:p>
      </dsp:txBody>
      <dsp:txXfrm>
        <a:off x="588306" y="423451"/>
        <a:ext cx="6079827" cy="846902"/>
      </dsp:txXfrm>
    </dsp:sp>
    <dsp:sp modelId="{6E1BC3A4-A87F-46B5-8B9D-FF2FE2C1C2D2}">
      <dsp:nvSpPr>
        <dsp:cNvPr id="0" name=""/>
        <dsp:cNvSpPr/>
      </dsp:nvSpPr>
      <dsp:spPr>
        <a:xfrm>
          <a:off x="58992" y="317588"/>
          <a:ext cx="1058627" cy="10586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643E4-11CB-47AE-BCC8-05091EF300F6}">
      <dsp:nvSpPr>
        <dsp:cNvPr id="0" name=""/>
        <dsp:cNvSpPr/>
      </dsp:nvSpPr>
      <dsp:spPr>
        <a:xfrm>
          <a:off x="896155" y="1693804"/>
          <a:ext cx="5771978" cy="84690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22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noProof="0" dirty="0"/>
            <a:t>Mediating concepts</a:t>
          </a:r>
        </a:p>
      </dsp:txBody>
      <dsp:txXfrm>
        <a:off x="896155" y="1693804"/>
        <a:ext cx="5771978" cy="846902"/>
      </dsp:txXfrm>
    </dsp:sp>
    <dsp:sp modelId="{358A45EF-8835-4420-8AB4-36749975833E}">
      <dsp:nvSpPr>
        <dsp:cNvPr id="0" name=""/>
        <dsp:cNvSpPr/>
      </dsp:nvSpPr>
      <dsp:spPr>
        <a:xfrm>
          <a:off x="366841" y="1587941"/>
          <a:ext cx="1058627" cy="10586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1D0E40-9C04-4861-A490-A8B31F09687E}">
      <dsp:nvSpPr>
        <dsp:cNvPr id="0" name=""/>
        <dsp:cNvSpPr/>
      </dsp:nvSpPr>
      <dsp:spPr>
        <a:xfrm>
          <a:off x="588306" y="2964157"/>
          <a:ext cx="6079827" cy="84690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222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noProof="0" dirty="0"/>
            <a:t>Mediating communication</a:t>
          </a:r>
        </a:p>
      </dsp:txBody>
      <dsp:txXfrm>
        <a:off x="588306" y="2964157"/>
        <a:ext cx="6079827" cy="846902"/>
      </dsp:txXfrm>
    </dsp:sp>
    <dsp:sp modelId="{5E15E2C5-04A0-42D4-960F-2B24AF79F486}">
      <dsp:nvSpPr>
        <dsp:cNvPr id="0" name=""/>
        <dsp:cNvSpPr/>
      </dsp:nvSpPr>
      <dsp:spPr>
        <a:xfrm>
          <a:off x="58992" y="2858294"/>
          <a:ext cx="1058627" cy="10586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29D30-36CD-45C3-A940-0B776EAFA5D6}">
      <dsp:nvSpPr>
        <dsp:cNvPr id="0" name=""/>
        <dsp:cNvSpPr/>
      </dsp:nvSpPr>
      <dsp:spPr>
        <a:xfrm>
          <a:off x="-5205447" y="-797656"/>
          <a:ext cx="6201453" cy="6201453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BD87C-CBA9-4758-8AC3-990922A3EA77}">
      <dsp:nvSpPr>
        <dsp:cNvPr id="0" name=""/>
        <dsp:cNvSpPr/>
      </dsp:nvSpPr>
      <dsp:spPr>
        <a:xfrm>
          <a:off x="323120" y="209395"/>
          <a:ext cx="7847111" cy="418606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6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Relaying specific information in speech/in writing</a:t>
          </a:r>
        </a:p>
      </dsp:txBody>
      <dsp:txXfrm>
        <a:off x="323120" y="209395"/>
        <a:ext cx="7847111" cy="418606"/>
      </dsp:txXfrm>
    </dsp:sp>
    <dsp:sp modelId="{5B6AC867-16CF-4FD8-9480-B2045855CF5C}">
      <dsp:nvSpPr>
        <dsp:cNvPr id="0" name=""/>
        <dsp:cNvSpPr/>
      </dsp:nvSpPr>
      <dsp:spPr>
        <a:xfrm>
          <a:off x="61491" y="157069"/>
          <a:ext cx="523257" cy="523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3111C-1818-4479-A9A0-222506F8C438}">
      <dsp:nvSpPr>
        <dsp:cNvPr id="0" name=""/>
        <dsp:cNvSpPr/>
      </dsp:nvSpPr>
      <dsp:spPr>
        <a:xfrm>
          <a:off x="702206" y="837672"/>
          <a:ext cx="7468025" cy="418606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6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Explaining data in speech/in writing</a:t>
          </a:r>
        </a:p>
      </dsp:txBody>
      <dsp:txXfrm>
        <a:off x="702206" y="837672"/>
        <a:ext cx="7468025" cy="418606"/>
      </dsp:txXfrm>
    </dsp:sp>
    <dsp:sp modelId="{0309DB01-5E25-4087-AD00-6109AC1913C4}">
      <dsp:nvSpPr>
        <dsp:cNvPr id="0" name=""/>
        <dsp:cNvSpPr/>
      </dsp:nvSpPr>
      <dsp:spPr>
        <a:xfrm>
          <a:off x="440577" y="785347"/>
          <a:ext cx="523257" cy="523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F8139-D6FB-4DE3-8B76-9AF8C460A748}">
      <dsp:nvSpPr>
        <dsp:cNvPr id="0" name=""/>
        <dsp:cNvSpPr/>
      </dsp:nvSpPr>
      <dsp:spPr>
        <a:xfrm>
          <a:off x="909943" y="1465489"/>
          <a:ext cx="7260288" cy="418606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6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Processing text in speech/in writing</a:t>
          </a:r>
        </a:p>
      </dsp:txBody>
      <dsp:txXfrm>
        <a:off x="909943" y="1465489"/>
        <a:ext cx="7260288" cy="418606"/>
      </dsp:txXfrm>
    </dsp:sp>
    <dsp:sp modelId="{983226A1-7465-49D3-809C-B838974C43A2}">
      <dsp:nvSpPr>
        <dsp:cNvPr id="0" name=""/>
        <dsp:cNvSpPr/>
      </dsp:nvSpPr>
      <dsp:spPr>
        <a:xfrm>
          <a:off x="648314" y="1413164"/>
          <a:ext cx="523257" cy="523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26283-8D8B-422F-9F71-47F0AA9EA59B}">
      <dsp:nvSpPr>
        <dsp:cNvPr id="0" name=""/>
        <dsp:cNvSpPr/>
      </dsp:nvSpPr>
      <dsp:spPr>
        <a:xfrm>
          <a:off x="976271" y="2093767"/>
          <a:ext cx="7193960" cy="418606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6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Note taking</a:t>
          </a:r>
        </a:p>
      </dsp:txBody>
      <dsp:txXfrm>
        <a:off x="976271" y="2093767"/>
        <a:ext cx="7193960" cy="418606"/>
      </dsp:txXfrm>
    </dsp:sp>
    <dsp:sp modelId="{59EBDD9E-B349-42DF-A854-6A44A110A9D5}">
      <dsp:nvSpPr>
        <dsp:cNvPr id="0" name=""/>
        <dsp:cNvSpPr/>
      </dsp:nvSpPr>
      <dsp:spPr>
        <a:xfrm>
          <a:off x="714642" y="2041441"/>
          <a:ext cx="523257" cy="523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92C17-2D87-48F0-99CE-629A11B4793E}">
      <dsp:nvSpPr>
        <dsp:cNvPr id="0" name=""/>
        <dsp:cNvSpPr/>
      </dsp:nvSpPr>
      <dsp:spPr>
        <a:xfrm>
          <a:off x="909943" y="2722045"/>
          <a:ext cx="7260288" cy="418606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6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Translating a written text in speech/in writing</a:t>
          </a:r>
        </a:p>
      </dsp:txBody>
      <dsp:txXfrm>
        <a:off x="909943" y="2722045"/>
        <a:ext cx="7260288" cy="418606"/>
      </dsp:txXfrm>
    </dsp:sp>
    <dsp:sp modelId="{C4066011-E987-4F82-A8D5-6FDF9D03A851}">
      <dsp:nvSpPr>
        <dsp:cNvPr id="0" name=""/>
        <dsp:cNvSpPr/>
      </dsp:nvSpPr>
      <dsp:spPr>
        <a:xfrm>
          <a:off x="648314" y="2669719"/>
          <a:ext cx="523257" cy="523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901F0-EF53-4FE5-8D2D-52D12BC56A46}">
      <dsp:nvSpPr>
        <dsp:cNvPr id="0" name=""/>
        <dsp:cNvSpPr/>
      </dsp:nvSpPr>
      <dsp:spPr>
        <a:xfrm>
          <a:off x="702206" y="3349862"/>
          <a:ext cx="7468025" cy="418606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6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Expressing personal response to creative texts (including literature)</a:t>
          </a:r>
          <a:endParaRPr lang="en-GB" sz="2000" kern="1200" dirty="0"/>
        </a:p>
      </dsp:txBody>
      <dsp:txXfrm>
        <a:off x="702206" y="3349862"/>
        <a:ext cx="7468025" cy="418606"/>
      </dsp:txXfrm>
    </dsp:sp>
    <dsp:sp modelId="{3F13D7DE-7D0F-479B-A3FB-7BF1C1DCEDD4}">
      <dsp:nvSpPr>
        <dsp:cNvPr id="0" name=""/>
        <dsp:cNvSpPr/>
      </dsp:nvSpPr>
      <dsp:spPr>
        <a:xfrm>
          <a:off x="440577" y="3297536"/>
          <a:ext cx="523257" cy="523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0189C-94A8-4726-B63A-6E8980139ABC}">
      <dsp:nvSpPr>
        <dsp:cNvPr id="0" name=""/>
        <dsp:cNvSpPr/>
      </dsp:nvSpPr>
      <dsp:spPr>
        <a:xfrm>
          <a:off x="323120" y="3978139"/>
          <a:ext cx="7847111" cy="418606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26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Analysis and criticism of creative texts (including literature)</a:t>
          </a:r>
        </a:p>
      </dsp:txBody>
      <dsp:txXfrm>
        <a:off x="323120" y="3978139"/>
        <a:ext cx="7847111" cy="418606"/>
      </dsp:txXfrm>
    </dsp:sp>
    <dsp:sp modelId="{07059DA8-3E13-492C-994F-5F9C72F6F76A}">
      <dsp:nvSpPr>
        <dsp:cNvPr id="0" name=""/>
        <dsp:cNvSpPr/>
      </dsp:nvSpPr>
      <dsp:spPr>
        <a:xfrm>
          <a:off x="61491" y="3925813"/>
          <a:ext cx="523257" cy="523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0F294-1523-4730-9E8C-63EF87EECEEF}">
      <dsp:nvSpPr>
        <dsp:cNvPr id="0" name=""/>
        <dsp:cNvSpPr/>
      </dsp:nvSpPr>
      <dsp:spPr>
        <a:xfrm>
          <a:off x="6323" y="2820"/>
          <a:ext cx="7788540" cy="146642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noProof="0" dirty="0"/>
            <a:t>Mediating concepts</a:t>
          </a:r>
        </a:p>
      </dsp:txBody>
      <dsp:txXfrm>
        <a:off x="49273" y="45770"/>
        <a:ext cx="7702640" cy="1380529"/>
      </dsp:txXfrm>
    </dsp:sp>
    <dsp:sp modelId="{0A48088D-2329-4AF9-8B19-7C0932F5A342}">
      <dsp:nvSpPr>
        <dsp:cNvPr id="0" name=""/>
        <dsp:cNvSpPr/>
      </dsp:nvSpPr>
      <dsp:spPr>
        <a:xfrm>
          <a:off x="6527" y="1691522"/>
          <a:ext cx="3815587" cy="135371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noProof="0" dirty="0"/>
            <a:t>Collaborating in a group</a:t>
          </a:r>
        </a:p>
      </dsp:txBody>
      <dsp:txXfrm>
        <a:off x="46176" y="1731171"/>
        <a:ext cx="3736289" cy="1274415"/>
      </dsp:txXfrm>
    </dsp:sp>
    <dsp:sp modelId="{A973A07A-FD83-4422-9713-2DE688015156}">
      <dsp:nvSpPr>
        <dsp:cNvPr id="0" name=""/>
        <dsp:cNvSpPr/>
      </dsp:nvSpPr>
      <dsp:spPr>
        <a:xfrm>
          <a:off x="6527" y="3267509"/>
          <a:ext cx="1868554" cy="180360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Facilitating collaborative interaction with peers</a:t>
          </a:r>
        </a:p>
      </dsp:txBody>
      <dsp:txXfrm>
        <a:off x="59353" y="3320335"/>
        <a:ext cx="1762902" cy="1697957"/>
      </dsp:txXfrm>
    </dsp:sp>
    <dsp:sp modelId="{AD0D5958-6503-4838-8B7E-938A881DAB75}">
      <dsp:nvSpPr>
        <dsp:cNvPr id="0" name=""/>
        <dsp:cNvSpPr/>
      </dsp:nvSpPr>
      <dsp:spPr>
        <a:xfrm>
          <a:off x="1953560" y="3267509"/>
          <a:ext cx="1868554" cy="175162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Collaborating to construct meaning</a:t>
          </a:r>
        </a:p>
      </dsp:txBody>
      <dsp:txXfrm>
        <a:off x="2004863" y="3318812"/>
        <a:ext cx="1765948" cy="1649023"/>
      </dsp:txXfrm>
    </dsp:sp>
    <dsp:sp modelId="{B16D381F-29A2-4BB1-8D07-9209BEBB1B27}">
      <dsp:nvSpPr>
        <dsp:cNvPr id="0" name=""/>
        <dsp:cNvSpPr/>
      </dsp:nvSpPr>
      <dsp:spPr>
        <a:xfrm>
          <a:off x="3979073" y="1691522"/>
          <a:ext cx="3815587" cy="130489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noProof="0" dirty="0"/>
            <a:t>Leading group work</a:t>
          </a:r>
        </a:p>
      </dsp:txBody>
      <dsp:txXfrm>
        <a:off x="4017292" y="1729741"/>
        <a:ext cx="3739149" cy="1228457"/>
      </dsp:txXfrm>
    </dsp:sp>
    <dsp:sp modelId="{5EE45C96-DA6F-4050-A56F-74A0FE198022}">
      <dsp:nvSpPr>
        <dsp:cNvPr id="0" name=""/>
        <dsp:cNvSpPr/>
      </dsp:nvSpPr>
      <dsp:spPr>
        <a:xfrm>
          <a:off x="3979073" y="3218690"/>
          <a:ext cx="1868554" cy="18416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Managing interaction</a:t>
          </a:r>
        </a:p>
      </dsp:txBody>
      <dsp:txXfrm>
        <a:off x="4033013" y="3272630"/>
        <a:ext cx="1760674" cy="1733780"/>
      </dsp:txXfrm>
    </dsp:sp>
    <dsp:sp modelId="{0B7E904F-AD51-4377-930C-1AD985A86D3D}">
      <dsp:nvSpPr>
        <dsp:cNvPr id="0" name=""/>
        <dsp:cNvSpPr/>
      </dsp:nvSpPr>
      <dsp:spPr>
        <a:xfrm>
          <a:off x="5926106" y="3218690"/>
          <a:ext cx="1868554" cy="191499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Encouraging conceptual talk</a:t>
          </a:r>
        </a:p>
      </dsp:txBody>
      <dsp:txXfrm>
        <a:off x="5980834" y="3273418"/>
        <a:ext cx="1759098" cy="18055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1BD2D-F936-4610-8FE5-1C65CCCF50D0}">
      <dsp:nvSpPr>
        <dsp:cNvPr id="0" name=""/>
        <dsp:cNvSpPr/>
      </dsp:nvSpPr>
      <dsp:spPr>
        <a:xfrm>
          <a:off x="0" y="0"/>
          <a:ext cx="7065536" cy="158738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/>
            <a:t>Mediating communication</a:t>
          </a:r>
        </a:p>
      </dsp:txBody>
      <dsp:txXfrm>
        <a:off x="46493" y="46493"/>
        <a:ext cx="6972550" cy="1494397"/>
      </dsp:txXfrm>
    </dsp:sp>
    <dsp:sp modelId="{A4460A44-D91C-4F30-8F01-2C646BCB50A9}">
      <dsp:nvSpPr>
        <dsp:cNvPr id="0" name=""/>
        <dsp:cNvSpPr/>
      </dsp:nvSpPr>
      <dsp:spPr>
        <a:xfrm>
          <a:off x="2541" y="1966901"/>
          <a:ext cx="2230283" cy="325108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Facilitating plurilingual space</a:t>
          </a:r>
        </a:p>
      </dsp:txBody>
      <dsp:txXfrm>
        <a:off x="67864" y="2032224"/>
        <a:ext cx="2099637" cy="3120438"/>
      </dsp:txXfrm>
    </dsp:sp>
    <dsp:sp modelId="{40F8C632-8861-4FBC-8F4E-27BA1DF8640E}">
      <dsp:nvSpPr>
        <dsp:cNvPr id="0" name=""/>
        <dsp:cNvSpPr/>
      </dsp:nvSpPr>
      <dsp:spPr>
        <a:xfrm>
          <a:off x="2420167" y="1966901"/>
          <a:ext cx="2230283" cy="321080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Acting as an intermediary in informal communication</a:t>
          </a:r>
        </a:p>
      </dsp:txBody>
      <dsp:txXfrm>
        <a:off x="2485490" y="2032224"/>
        <a:ext cx="2099637" cy="3080160"/>
      </dsp:txXfrm>
    </dsp:sp>
    <dsp:sp modelId="{DD2F8213-0658-4881-B67E-AB058706AC6D}">
      <dsp:nvSpPr>
        <dsp:cNvPr id="0" name=""/>
        <dsp:cNvSpPr/>
      </dsp:nvSpPr>
      <dsp:spPr>
        <a:xfrm>
          <a:off x="4837794" y="1966901"/>
          <a:ext cx="2230283" cy="315602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Facilitating communication in delicate situations and disagreements</a:t>
          </a:r>
        </a:p>
      </dsp:txBody>
      <dsp:txXfrm>
        <a:off x="4903117" y="2032224"/>
        <a:ext cx="2099637" cy="30253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0D1C4-D3C1-4B9B-BC8F-4D930CFC432C}">
      <dsp:nvSpPr>
        <dsp:cNvPr id="0" name=""/>
        <dsp:cNvSpPr/>
      </dsp:nvSpPr>
      <dsp:spPr>
        <a:xfrm>
          <a:off x="976589" y="685348"/>
          <a:ext cx="3591887" cy="3591887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AB852-A752-408E-9FDA-5A65ED383130}">
      <dsp:nvSpPr>
        <dsp:cNvPr id="0" name=""/>
        <dsp:cNvSpPr/>
      </dsp:nvSpPr>
      <dsp:spPr>
        <a:xfrm>
          <a:off x="989761" y="708569"/>
          <a:ext cx="3591887" cy="3591887"/>
        </a:xfrm>
        <a:prstGeom prst="blockArc">
          <a:avLst>
            <a:gd name="adj1" fmla="val 1952286"/>
            <a:gd name="adj2" fmla="val 9052318"/>
            <a:gd name="adj3" fmla="val 464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7CF08-F56C-44DA-8E76-7FBDDB2F1FD1}">
      <dsp:nvSpPr>
        <dsp:cNvPr id="0" name=""/>
        <dsp:cNvSpPr/>
      </dsp:nvSpPr>
      <dsp:spPr>
        <a:xfrm>
          <a:off x="1004987" y="685118"/>
          <a:ext cx="3591887" cy="3591887"/>
        </a:xfrm>
        <a:prstGeom prst="blockArc">
          <a:avLst>
            <a:gd name="adj1" fmla="val 16144346"/>
            <a:gd name="adj2" fmla="val 2007080"/>
            <a:gd name="adj3" fmla="val 4642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72F81-B786-49A1-990B-5FE3FAD65D70}">
      <dsp:nvSpPr>
        <dsp:cNvPr id="0" name=""/>
        <dsp:cNvSpPr/>
      </dsp:nvSpPr>
      <dsp:spPr>
        <a:xfrm>
          <a:off x="1469731" y="1265821"/>
          <a:ext cx="2605603" cy="2430941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>
              <a:solidFill>
                <a:schemeClr val="bg1"/>
              </a:solidFill>
            </a:rPr>
            <a:t>General, linguistic, socio-cultural, plurilingual and pluricultural competences, etc</a:t>
          </a:r>
          <a:r>
            <a:rPr lang="en-US" sz="1800" b="1" kern="1200" noProof="0" dirty="0">
              <a:solidFill>
                <a:schemeClr val="bg1"/>
              </a:solidFill>
            </a:rPr>
            <a:t>. </a:t>
          </a:r>
        </a:p>
      </dsp:txBody>
      <dsp:txXfrm>
        <a:off x="1851313" y="1621824"/>
        <a:ext cx="1842439" cy="1718935"/>
      </dsp:txXfrm>
    </dsp:sp>
    <dsp:sp modelId="{836712A0-341E-47D5-86F9-395C29ABD5A4}">
      <dsp:nvSpPr>
        <dsp:cNvPr id="0" name=""/>
        <dsp:cNvSpPr/>
      </dsp:nvSpPr>
      <dsp:spPr>
        <a:xfrm>
          <a:off x="1867496" y="-146369"/>
          <a:ext cx="1810074" cy="1746806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/>
            <a:t>Mediating a text</a:t>
          </a:r>
        </a:p>
      </dsp:txBody>
      <dsp:txXfrm>
        <a:off x="2132575" y="109445"/>
        <a:ext cx="1279916" cy="1235178"/>
      </dsp:txXfrm>
    </dsp:sp>
    <dsp:sp modelId="{EDAAE136-B5E3-4CDD-BEFF-16D2823A0646}">
      <dsp:nvSpPr>
        <dsp:cNvPr id="0" name=""/>
        <dsp:cNvSpPr/>
      </dsp:nvSpPr>
      <dsp:spPr>
        <a:xfrm>
          <a:off x="3343137" y="2534402"/>
          <a:ext cx="1842935" cy="1827315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/>
            <a:t>Mediating concepts</a:t>
          </a:r>
        </a:p>
      </dsp:txBody>
      <dsp:txXfrm>
        <a:off x="3613029" y="2802006"/>
        <a:ext cx="1303151" cy="1292107"/>
      </dsp:txXfrm>
    </dsp:sp>
    <dsp:sp modelId="{DB94E36F-0108-449F-A4CA-0C89435ED6D9}">
      <dsp:nvSpPr>
        <dsp:cNvPr id="0" name=""/>
        <dsp:cNvSpPr/>
      </dsp:nvSpPr>
      <dsp:spPr>
        <a:xfrm>
          <a:off x="340377" y="2421803"/>
          <a:ext cx="1825844" cy="1873237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/>
            <a:t>Mediating communication</a:t>
          </a:r>
        </a:p>
      </dsp:txBody>
      <dsp:txXfrm>
        <a:off x="607766" y="2696132"/>
        <a:ext cx="1291066" cy="13245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4E0E0-FD24-495C-8753-3994AF408CE6}">
      <dsp:nvSpPr>
        <dsp:cNvPr id="0" name=""/>
        <dsp:cNvSpPr/>
      </dsp:nvSpPr>
      <dsp:spPr>
        <a:xfrm>
          <a:off x="1610109" y="0"/>
          <a:ext cx="5325673" cy="485338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1581C-CECB-4EA5-A64F-544CA3A4D953}">
      <dsp:nvSpPr>
        <dsp:cNvPr id="0" name=""/>
        <dsp:cNvSpPr/>
      </dsp:nvSpPr>
      <dsp:spPr>
        <a:xfrm>
          <a:off x="2107544" y="3451601"/>
          <a:ext cx="201900" cy="201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0D5DC4-9710-48BF-9E82-B216573C76A7}">
      <dsp:nvSpPr>
        <dsp:cNvPr id="0" name=""/>
        <dsp:cNvSpPr/>
      </dsp:nvSpPr>
      <dsp:spPr>
        <a:xfrm>
          <a:off x="759877" y="3876374"/>
          <a:ext cx="6791268" cy="350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983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/>
            <a:t>CEFR A levels focus on </a:t>
          </a:r>
          <a:r>
            <a:rPr lang="en-US" sz="1600" b="1" kern="1200" noProof="0" dirty="0"/>
            <a:t>simple, familiar</a:t>
          </a:r>
          <a:r>
            <a:rPr lang="en-US" sz="1600" kern="1200" noProof="0" dirty="0"/>
            <a:t> information on everyday subjects.</a:t>
          </a:r>
        </a:p>
      </dsp:txBody>
      <dsp:txXfrm>
        <a:off x="759877" y="3876374"/>
        <a:ext cx="6791268" cy="350502"/>
      </dsp:txXfrm>
    </dsp:sp>
    <dsp:sp modelId="{ADBE11E3-2AF8-4ED3-9836-F725E25F548A}">
      <dsp:nvSpPr>
        <dsp:cNvPr id="0" name=""/>
        <dsp:cNvSpPr/>
      </dsp:nvSpPr>
      <dsp:spPr>
        <a:xfrm>
          <a:off x="3093830" y="2225711"/>
          <a:ext cx="364974" cy="3649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92C07-E351-4B5F-B8C3-E3FBBA5F1543}">
      <dsp:nvSpPr>
        <dsp:cNvPr id="0" name=""/>
        <dsp:cNvSpPr/>
      </dsp:nvSpPr>
      <dsp:spPr>
        <a:xfrm>
          <a:off x="1160169" y="2778324"/>
          <a:ext cx="6142917" cy="498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92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/>
            <a:t>CEFR B levels focus on </a:t>
          </a:r>
          <a:r>
            <a:rPr lang="en-US" sz="1600" b="1" kern="1200" noProof="0" dirty="0"/>
            <a:t>specific </a:t>
          </a:r>
          <a:r>
            <a:rPr lang="en-US" sz="1600" b="0" kern="1200" noProof="0" dirty="0"/>
            <a:t>information</a:t>
          </a:r>
          <a:r>
            <a:rPr lang="en-US" sz="1600" b="1" kern="1200" noProof="0" dirty="0"/>
            <a:t>, building upon other peoples’ ideas </a:t>
          </a:r>
          <a:r>
            <a:rPr lang="en-US" sz="1600" kern="1200" noProof="0" dirty="0"/>
            <a:t>and </a:t>
          </a:r>
          <a:r>
            <a:rPr lang="en-US" sz="1600" b="1" kern="1200" noProof="0" dirty="0"/>
            <a:t>different </a:t>
          </a:r>
          <a:r>
            <a:rPr lang="en-US" sz="1600" b="0" kern="1200" noProof="0" dirty="0"/>
            <a:t>sources</a:t>
          </a:r>
          <a:r>
            <a:rPr lang="en-US" sz="1600" b="1" kern="1200" noProof="0" dirty="0"/>
            <a:t> </a:t>
          </a:r>
          <a:r>
            <a:rPr lang="en-US" sz="1600" kern="1200" noProof="0" dirty="0"/>
            <a:t>of information.</a:t>
          </a:r>
        </a:p>
      </dsp:txBody>
      <dsp:txXfrm>
        <a:off x="1160169" y="2778324"/>
        <a:ext cx="6142917" cy="498133"/>
      </dsp:txXfrm>
    </dsp:sp>
    <dsp:sp modelId="{76097FFE-3AE9-4088-93A0-EF4DCCE9A575}">
      <dsp:nvSpPr>
        <dsp:cNvPr id="0" name=""/>
        <dsp:cNvSpPr/>
      </dsp:nvSpPr>
      <dsp:spPr>
        <a:xfrm>
          <a:off x="5385151" y="922510"/>
          <a:ext cx="504751" cy="504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EB610-35E5-4880-84F5-C3E803FC1272}">
      <dsp:nvSpPr>
        <dsp:cNvPr id="0" name=""/>
        <dsp:cNvSpPr/>
      </dsp:nvSpPr>
      <dsp:spPr>
        <a:xfrm>
          <a:off x="2133047" y="1482608"/>
          <a:ext cx="6915289" cy="768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57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/>
            <a:t>CEFR C levels focus on the </a:t>
          </a:r>
          <a:r>
            <a:rPr lang="en-US" sz="1600" b="1" kern="1200" noProof="0" dirty="0"/>
            <a:t>effectiveness,</a:t>
          </a:r>
          <a:r>
            <a:rPr lang="en-US" sz="1600" kern="1200" noProof="0" dirty="0"/>
            <a:t> </a:t>
          </a:r>
          <a:r>
            <a:rPr lang="en-US" sz="1600" b="1" kern="1200" noProof="0" dirty="0"/>
            <a:t>reliability, complexity, and accuracy </a:t>
          </a:r>
          <a:r>
            <a:rPr lang="en-US" sz="1600" kern="1200" noProof="0" dirty="0"/>
            <a:t>of information.</a:t>
          </a:r>
        </a:p>
      </dsp:txBody>
      <dsp:txXfrm>
        <a:off x="2133047" y="1482608"/>
        <a:ext cx="6915289" cy="768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27.06.2024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0459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300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79767" y="4776430"/>
            <a:ext cx="5577018" cy="4532306"/>
          </a:xfrm>
        </p:spPr>
        <p:txBody>
          <a:bodyPr/>
          <a:lstStyle/>
          <a:p>
            <a:pPr algn="just"/>
            <a:endParaRPr lang="en-GB" sz="1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7915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420686" y="4776430"/>
            <a:ext cx="5956301" cy="4650646"/>
          </a:xfrm>
        </p:spPr>
        <p:txBody>
          <a:bodyPr/>
          <a:lstStyle/>
          <a:p>
            <a:pPr algn="just"/>
            <a:endParaRPr lang="en-GB" sz="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4805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0172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420688" y="4776431"/>
            <a:ext cx="5956300" cy="4319944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en-GB" sz="1000" dirty="0">
              <a:latin typeface="Calibri (Tekst podstawowy)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4156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sz="1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274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79768" y="4776430"/>
            <a:ext cx="5438140" cy="4229257"/>
          </a:xfrm>
        </p:spPr>
        <p:txBody>
          <a:bodyPr/>
          <a:lstStyle/>
          <a:p>
            <a:pPr algn="just"/>
            <a:endParaRPr lang="pl-PL" sz="1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4689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420688" y="4776431"/>
            <a:ext cx="5956300" cy="41216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620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420688" y="4776431"/>
            <a:ext cx="5956300" cy="4319944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en-GB" sz="1000" dirty="0">
              <a:latin typeface="Calibri (Tekst podstawowy)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537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89421B4-B3C0-63E2-85A1-A2B2B8233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C631B8C-B3D8-D908-3E97-4A224AE9A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214403-7E0F-79FC-7AC7-81BC010C3D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616" y="5847890"/>
            <a:ext cx="1958447" cy="6681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3DE71D-91B0-4BA4-D4E3-BA0E06F6A65F}"/>
              </a:ext>
            </a:extLst>
          </p:cNvPr>
          <p:cNvSpPr txBox="1"/>
          <p:nvPr userDrawn="1"/>
        </p:nvSpPr>
        <p:spPr>
          <a:xfrm>
            <a:off x="2711491" y="5927225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cml.at/companionvolumetoolbox" TargetMode="External"/><Relationship Id="rId4" Type="http://schemas.openxmlformats.org/officeDocument/2006/relationships/hyperlink" Target="https://creativecommons.org/licenses/by-nc-sa/4.0/deed.e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m.coe.int/1680459f97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m.coe.int/common-european-framework-of-reference-for-languages-learning-teaching/16809ea0d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sv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6.sv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7.png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5.xml"/><Relationship Id="rId5" Type="http://schemas.openxmlformats.org/officeDocument/2006/relationships/image" Target="../media/image9.png"/><Relationship Id="rId10" Type="http://schemas.microsoft.com/office/2007/relationships/diagramDrawing" Target="../diagrams/drawing5.xml"/><Relationship Id="rId4" Type="http://schemas.openxmlformats.org/officeDocument/2006/relationships/image" Target="../media/image8.svg"/><Relationship Id="rId9" Type="http://schemas.openxmlformats.org/officeDocument/2006/relationships/diagramColors" Target="../diagrams/colors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677" y="1705815"/>
            <a:ext cx="9711993" cy="969826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Mediation </a:t>
            </a:r>
            <a:r>
              <a:rPr lang="pl-PL" sz="4800" dirty="0">
                <a:solidFill>
                  <a:schemeClr val="accent5">
                    <a:lumMod val="50000"/>
                  </a:schemeClr>
                </a:solidFill>
              </a:rPr>
              <a:t>Activities</a:t>
            </a:r>
            <a:endParaRPr lang="de-AT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813" y="43612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– Boîte d’outils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FEA58310-0327-A44B-552D-E473F2648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131" y="340973"/>
            <a:ext cx="1026915" cy="666881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3D26773C-DA40-83AE-A0CF-F2CE628AB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6127232"/>
            <a:ext cx="83153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ShareAlike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International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4"/>
              </a:rPr>
              <a:t>CC-BY-NC-SA 4.0 License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Attribution: Original activity from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Johann (et al.)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5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5C222-E167-43FF-BB79-979AC21AF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251" y="452512"/>
            <a:ext cx="8674883" cy="72276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Progression up the scale</a:t>
            </a:r>
            <a:r>
              <a:rPr lang="pl-PL" sz="3600" dirty="0"/>
              <a:t> of Mediation activities</a:t>
            </a:r>
            <a:endParaRPr lang="en-US" sz="36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AE3C3F-7478-47EA-9B79-4C6C1520B8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3988286"/>
              </p:ext>
            </p:extLst>
          </p:nvPr>
        </p:nvGraphicFramePr>
        <p:xfrm>
          <a:off x="1330251" y="1175278"/>
          <a:ext cx="8930167" cy="4853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0919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5C222-E167-43FF-BB79-979AC21AF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069" y="702913"/>
            <a:ext cx="9672507" cy="722766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Bibliography: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FDA701E-DDB0-41DD-A61B-1B0E29DD9FAE}"/>
              </a:ext>
            </a:extLst>
          </p:cNvPr>
          <p:cNvSpPr txBox="1"/>
          <p:nvPr/>
        </p:nvSpPr>
        <p:spPr>
          <a:xfrm>
            <a:off x="652069" y="1425679"/>
            <a:ext cx="10714432" cy="3749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Council of Europe (2001):</a:t>
            </a:r>
            <a:r>
              <a:rPr lang="en-GB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Common European Framework of Reference for Languages: Learning, Teaching, Assessment.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Cambridge: Cambridge University Press. </a:t>
            </a:r>
            <a:r>
              <a:rPr lang="en-GB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https://rm.coe.int/1680459f97</a:t>
            </a: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Council of Europe (20</a:t>
            </a:r>
            <a:r>
              <a:rPr lang="pl-P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): </a:t>
            </a:r>
            <a:r>
              <a:rPr lang="en-GB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Common European Framework of Reference for Languages: Learning, Teaching, Assessment. </a:t>
            </a:r>
            <a:r>
              <a:rPr lang="en-GB" i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Companion Volume.</a:t>
            </a:r>
            <a:r>
              <a:rPr lang="en-GB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Strasbourg: Council of Europe Publishing. </a:t>
            </a:r>
            <a:r>
              <a:rPr lang="pl-PL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https://rm.coe.int/common-european-framework-of-reference-for-languages-learning-teaching/16809ea0d4</a:t>
            </a: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Hunter, Duncan (2017)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Activity”. </a:t>
            </a:r>
            <a:r>
              <a:rPr lang="pl-PL" i="1" dirty="0">
                <a:ea typeface="Calibri" panose="020F0502020204030204" pitchFamily="34" charset="0"/>
                <a:cs typeface="Times New Roman" panose="02020603050405020304" pitchFamily="18" charset="0"/>
              </a:rPr>
              <a:t>ELT </a:t>
            </a:r>
            <a:r>
              <a:rPr lang="pl-PL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 71/4: 516-518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Michel, Marije, Andrea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Révész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Danni Shi and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Yanmei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 (2019): “The effects of task demands on linguistic complexity and accuracy across task types and L1/L2 speakers”.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Researching L2 Task Performance and Pedagogy: In honour of Peter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Skehan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in: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Zhisheng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(Edward) Wen, and Mohammad Javad Ahmadian (eds.),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Task-Based Language Teaching 13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133-152.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870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67287-BBDC-4D0A-A25C-EC97308A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742" y="221052"/>
            <a:ext cx="9720044" cy="824521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Language activities – What are they?</a:t>
            </a:r>
            <a:r>
              <a:rPr lang="pl-PL" sz="3600" dirty="0"/>
              <a:t> </a:t>
            </a:r>
            <a:endParaRPr lang="en-GB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133439-B8D7-25B3-5AF1-37D489B9D420}"/>
              </a:ext>
            </a:extLst>
          </p:cNvPr>
          <p:cNvSpPr txBox="1"/>
          <p:nvPr/>
        </p:nvSpPr>
        <p:spPr>
          <a:xfrm>
            <a:off x="881742" y="1990280"/>
            <a:ext cx="9487691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sz="2200" noProof="1"/>
              <a:t>L</a:t>
            </a:r>
            <a:r>
              <a:rPr lang="en-GB" sz="2200" noProof="1"/>
              <a:t>anguage activities</a:t>
            </a:r>
            <a:r>
              <a:rPr lang="pl-PL" sz="2200" noProof="1"/>
              <a:t> in the CEFR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noProof="1"/>
              <a:t>“involve the exercise of one’s communicative language competence in a specific domain in processing (receptively and/or productively) one or more texts in order to carry out a task” (CEFR 2001: 10)</a:t>
            </a:r>
            <a:endParaRPr lang="pl-PL" sz="2000" noProof="1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noProof="1"/>
              <a:t>meaningful and purposeful use of language in a specific social context</a:t>
            </a:r>
          </a:p>
          <a:p>
            <a:pPr marL="342900" indent="-3429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2000" noProof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809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67287-BBDC-4D0A-A25C-EC97308A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742" y="221052"/>
            <a:ext cx="9720044" cy="824521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dirty="0"/>
              <a:t>Communicative language </a:t>
            </a:r>
            <a:r>
              <a:rPr lang="en-GB" sz="3600" dirty="0"/>
              <a:t> activities</a:t>
            </a:r>
            <a:r>
              <a:rPr lang="pl-PL" sz="3600" dirty="0"/>
              <a:t> – in the CEFR and Companion Volume</a:t>
            </a:r>
            <a:endParaRPr lang="en-GB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7C97B7-5DB2-4BC5-A628-54479FDB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853" y="1714500"/>
            <a:ext cx="10926294" cy="388731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2200" noProof="1"/>
              <a:t>Communicative language activities as types of procedures whose goals are to:</a:t>
            </a:r>
          </a:p>
          <a:p>
            <a:pPr marL="742950" lvl="1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800" noProof="1"/>
              <a:t>produce a text (production),</a:t>
            </a:r>
          </a:p>
          <a:p>
            <a:pPr marL="742950" lvl="1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800" noProof="1"/>
              <a:t>receive a text (reception),</a:t>
            </a:r>
          </a:p>
          <a:p>
            <a:pPr marL="742950" lvl="1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800" noProof="1"/>
              <a:t>receive and produce a text (interaction), </a:t>
            </a:r>
          </a:p>
          <a:p>
            <a:pPr marL="742950" lvl="1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800" noProof="1"/>
              <a:t>mediate a text (mediation)</a:t>
            </a:r>
            <a:r>
              <a:rPr kumimoji="0" lang="pl-PL" sz="1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(CEFR 2001: Ch. 4.4)</a:t>
            </a:r>
            <a:r>
              <a:rPr kumimoji="0" lang="en-GB" sz="1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</a:t>
            </a:r>
            <a:endParaRPr kumimoji="0" lang="pl-PL" sz="18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200" noProof="1">
                <a:solidFill>
                  <a:prstClr val="black"/>
                </a:solidFill>
                <a:latin typeface="Calibri" panose="020F0502020204030204"/>
              </a:rPr>
              <a:t>Communication as a mixture of activity types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200" noProof="1">
                <a:solidFill>
                  <a:prstClr val="black"/>
                </a:solidFill>
                <a:latin typeface="Calibri" panose="020F0502020204030204"/>
              </a:rPr>
              <a:t>Mediation activities in the CEFR and the CEFR Companion Volume</a:t>
            </a:r>
            <a:endParaRPr lang="pl-PL" sz="2200" noProof="1"/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1800" noProof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20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67287-BBDC-4D0A-A25C-EC97308A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742" y="221052"/>
            <a:ext cx="9720044" cy="824521"/>
          </a:xfrm>
        </p:spPr>
        <p:txBody>
          <a:bodyPr>
            <a:normAutofit/>
          </a:bodyPr>
          <a:lstStyle/>
          <a:p>
            <a:pPr algn="l"/>
            <a:r>
              <a:rPr lang="pl-PL" sz="3600" dirty="0"/>
              <a:t>Mediation </a:t>
            </a:r>
            <a:r>
              <a:rPr lang="en-GB" sz="3600" dirty="0"/>
              <a:t>activities</a:t>
            </a:r>
            <a:r>
              <a:rPr lang="pl-PL" sz="3600" dirty="0"/>
              <a:t> in the CEFR</a:t>
            </a:r>
            <a:endParaRPr lang="en-GB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7C97B7-5DB2-4BC5-A628-54479FDB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632" y="1223593"/>
            <a:ext cx="4839550" cy="4556421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 </a:t>
            </a:r>
            <a:r>
              <a:rPr lang="pl-PL" sz="1600" noProof="1"/>
              <a:t>In mediating activities, </a:t>
            </a:r>
            <a:r>
              <a:rPr lang="en-GB" sz="1600" noProof="1"/>
              <a:t>the language user is not concerned to express his/her own meanings,</a:t>
            </a:r>
            <a:r>
              <a:rPr lang="pl-PL" sz="1600" noProof="1"/>
              <a:t> </a:t>
            </a:r>
            <a:r>
              <a:rPr lang="en-GB" sz="1600" noProof="1"/>
              <a:t>but simply to act as an intermediary between interlocutors who are unable to</a:t>
            </a:r>
            <a:r>
              <a:rPr lang="pl-PL" sz="1600" noProof="1"/>
              <a:t> </a:t>
            </a:r>
            <a:r>
              <a:rPr lang="en-GB" sz="1600" noProof="1"/>
              <a:t>understand each other directly – normally (but not exclusively) speakers of different languages</a:t>
            </a:r>
            <a:r>
              <a:rPr lang="pl-PL" sz="1600" noProof="1"/>
              <a:t>” (CEFR 2001: 96).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pl-PL" sz="1600" noProof="1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FC1A58E-8E7C-4DC2-A423-05A9CD1472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0239851"/>
              </p:ext>
            </p:extLst>
          </p:nvPr>
        </p:nvGraphicFramePr>
        <p:xfrm>
          <a:off x="6095999" y="570451"/>
          <a:ext cx="5052969" cy="529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4645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67287-BBDC-4D0A-A25C-EC97308A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956" y="422388"/>
            <a:ext cx="9720044" cy="824521"/>
          </a:xfrm>
        </p:spPr>
        <p:txBody>
          <a:bodyPr>
            <a:noAutofit/>
          </a:bodyPr>
          <a:lstStyle/>
          <a:p>
            <a:pPr algn="l"/>
            <a:r>
              <a:rPr lang="en-GB" sz="3000" dirty="0"/>
              <a:t>Categories of mediation activities</a:t>
            </a:r>
            <a:r>
              <a:rPr lang="pl-PL" sz="3000" dirty="0"/>
              <a:t> in the CEFR Companion Volume</a:t>
            </a:r>
            <a:endParaRPr lang="en-GB" sz="30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509D8A3-CA57-9B50-4DCB-04831C3C7A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1517662"/>
              </p:ext>
            </p:extLst>
          </p:nvPr>
        </p:nvGraphicFramePr>
        <p:xfrm>
          <a:off x="2732993" y="1415143"/>
          <a:ext cx="6726014" cy="4234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1444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fika 8" descr="Opinia klienta kontur">
            <a:extLst>
              <a:ext uri="{FF2B5EF4-FFF2-40B4-BE49-F238E27FC236}">
                <a16:creationId xmlns:a16="http://schemas.microsoft.com/office/drawing/2014/main" id="{2C4F739C-C3ED-493C-B2FB-22C82D341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3A852057-1BFC-4194-B6CD-C143FC7CB7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2120267"/>
              </p:ext>
            </p:extLst>
          </p:nvPr>
        </p:nvGraphicFramePr>
        <p:xfrm>
          <a:off x="683676" y="1316906"/>
          <a:ext cx="8231724" cy="460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89C36160-3974-19BB-7678-F84B952CCDB9}"/>
              </a:ext>
            </a:extLst>
          </p:cNvPr>
          <p:cNvSpPr txBox="1"/>
          <p:nvPr/>
        </p:nvSpPr>
        <p:spPr>
          <a:xfrm>
            <a:off x="840356" y="225349"/>
            <a:ext cx="807504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800" dirty="0"/>
              <a:t>Mediating a text - across  languages and/or varieties, registers of the same language</a:t>
            </a:r>
          </a:p>
        </p:txBody>
      </p:sp>
    </p:spTree>
    <p:extLst>
      <p:ext uri="{BB962C8B-B14F-4D97-AF65-F5344CB8AC3E}">
        <p14:creationId xmlns:p14="http://schemas.microsoft.com/office/powerpoint/2010/main" val="291991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21882FDE-487A-43F2-8DA8-99996ED80A60}"/>
              </a:ext>
            </a:extLst>
          </p:cNvPr>
          <p:cNvSpPr txBox="1">
            <a:spLocks/>
          </p:cNvSpPr>
          <p:nvPr/>
        </p:nvSpPr>
        <p:spPr>
          <a:xfrm>
            <a:off x="947956" y="1864425"/>
            <a:ext cx="10645330" cy="31291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600"/>
              </a:spcBef>
            </a:pPr>
            <a:endParaRPr lang="en-GB" sz="2200" dirty="0"/>
          </a:p>
        </p:txBody>
      </p:sp>
      <p:pic>
        <p:nvPicPr>
          <p:cNvPr id="7" name="Grafika 6" descr="Group Brainstorm">
            <a:extLst>
              <a:ext uri="{FF2B5EF4-FFF2-40B4-BE49-F238E27FC236}">
                <a16:creationId xmlns:a16="http://schemas.microsoft.com/office/drawing/2014/main" id="{FCBDFF82-F9EA-426E-9A28-D50BEF77C6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28286" y="2902942"/>
            <a:ext cx="914400" cy="9144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9D78470-B5D8-4368-A108-52F4AF6AA8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2848720"/>
              </p:ext>
            </p:extLst>
          </p:nvPr>
        </p:nvGraphicFramePr>
        <p:xfrm>
          <a:off x="947957" y="592283"/>
          <a:ext cx="7801188" cy="51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7602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a 4" descr="Diagram Venna z wypełnieniem pełnym">
            <a:extLst>
              <a:ext uri="{FF2B5EF4-FFF2-40B4-BE49-F238E27FC236}">
                <a16:creationId xmlns:a16="http://schemas.microsoft.com/office/drawing/2014/main" id="{4435740D-8C6E-4CCD-A019-6DEDBDA6E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71857" y="581720"/>
            <a:ext cx="2066062" cy="2066062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4D488FE2-9690-4939-AF53-70DD73A821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7784" y="2937649"/>
            <a:ext cx="2481287" cy="24812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2E34CA8-DA99-455F-BEA2-3AC0A708F0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6558168"/>
              </p:ext>
            </p:extLst>
          </p:nvPr>
        </p:nvGraphicFramePr>
        <p:xfrm>
          <a:off x="750607" y="692460"/>
          <a:ext cx="7070619" cy="521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136677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67287-BBDC-4D0A-A25C-EC97308A1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956" y="324734"/>
            <a:ext cx="9720044" cy="824521"/>
          </a:xfrm>
        </p:spPr>
        <p:txBody>
          <a:bodyPr>
            <a:noAutofit/>
          </a:bodyPr>
          <a:lstStyle/>
          <a:p>
            <a:pPr algn="l"/>
            <a:r>
              <a:rPr lang="en-US" sz="3000" dirty="0"/>
              <a:t>The complex nature of mediation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E1F970-AE30-4FC5-9F22-49477A4C33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8692596"/>
              </p:ext>
            </p:extLst>
          </p:nvPr>
        </p:nvGraphicFramePr>
        <p:xfrm>
          <a:off x="3319194" y="1246909"/>
          <a:ext cx="5553612" cy="4361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977020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3|36.6|1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2|22|27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9.1|8.7|2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23.8|19.6|6|3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23.8|19.6|6|34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Widescreen</PresentationFormat>
  <Paragraphs>78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(Tekst podstawowy)</vt:lpstr>
      <vt:lpstr>Calibri Light</vt:lpstr>
      <vt:lpstr>Times New Roman</vt:lpstr>
      <vt:lpstr>Wingdings</vt:lpstr>
      <vt:lpstr>Office Theme</vt:lpstr>
      <vt:lpstr>Mediation Activities</vt:lpstr>
      <vt:lpstr>Language activities – What are they? </vt:lpstr>
      <vt:lpstr>Communicative language  activities – in the CEFR and Companion Volume</vt:lpstr>
      <vt:lpstr>Mediation activities in the CEFR</vt:lpstr>
      <vt:lpstr>Categories of mediation activities in the CEFR Companion Volume</vt:lpstr>
      <vt:lpstr>PowerPoint Presentation</vt:lpstr>
      <vt:lpstr>PowerPoint Presentation</vt:lpstr>
      <vt:lpstr>PowerPoint Presentation</vt:lpstr>
      <vt:lpstr>The complex nature of mediation</vt:lpstr>
      <vt:lpstr>Progression up the scale of Mediation activities</vt:lpstr>
      <vt:lpstr>Bibliography: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Marie-Therese Baehr</cp:lastModifiedBy>
  <cp:revision>236</cp:revision>
  <cp:lastPrinted>2021-08-12T18:11:23Z</cp:lastPrinted>
  <dcterms:created xsi:type="dcterms:W3CDTF">2020-01-08T10:10:35Z</dcterms:created>
  <dcterms:modified xsi:type="dcterms:W3CDTF">2024-06-27T13:22:48Z</dcterms:modified>
</cp:coreProperties>
</file>